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09aeac46914e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e0354a88f24c18"/>
  </p:sldMasterIdLst>
  <p:sldIdLst>
    <p:sldId xmlns:r="http://schemas.openxmlformats.org/officeDocument/2006/relationships" id="256" r:id="R979379df023349dd"/>
    <p:sldId xmlns:r="http://schemas.openxmlformats.org/officeDocument/2006/relationships" id="257" r:id="R21f735b0b9e94abe"/>
    <p:sldId xmlns:r="http://schemas.openxmlformats.org/officeDocument/2006/relationships" id="258" r:id="Rc43e8bd371fb4d10"/>
    <p:sldId xmlns:r="http://schemas.openxmlformats.org/officeDocument/2006/relationships" id="259" r:id="R404dcb7da6794cd0"/>
    <p:sldId xmlns:r="http://schemas.openxmlformats.org/officeDocument/2006/relationships" id="260" r:id="R299c647add724f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e0354a88f24c18" /><Relationship Type="http://schemas.openxmlformats.org/officeDocument/2006/relationships/slide" Target="/ppt/slides/slide1.xml" Id="R979379df023349dd" /><Relationship Type="http://schemas.openxmlformats.org/officeDocument/2006/relationships/slide" Target="/ppt/slides/slide2.xml" Id="R21f735b0b9e94abe" /><Relationship Type="http://schemas.openxmlformats.org/officeDocument/2006/relationships/slide" Target="/ppt/slides/slide3.xml" Id="Rc43e8bd371fb4d10" /><Relationship Type="http://schemas.openxmlformats.org/officeDocument/2006/relationships/slide" Target="/ppt/slides/slide4.xml" Id="R404dcb7da6794cd0" /><Relationship Type="http://schemas.openxmlformats.org/officeDocument/2006/relationships/slide" Target="/ppt/slides/slide5.xml" Id="R299c647add724f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0cbf9a5de48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811f5a31d4e8a" /><Relationship Type="http://schemas.openxmlformats.org/officeDocument/2006/relationships/theme" Target="/ppt/slideMasters/theme/theme1.xml" Id="Rf45d6b4c65604c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d811f5a31d4e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654fcc4de4e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c50c59fa748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ac96ccd6e4b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c4941e22245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82566bb144f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DALKLEVEN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DALKLEVEN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DALKLEVEN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DALKLEVEN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DALKLEVEN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DALKLEVEN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997 091 817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DALKLEVEN 1 AS</a:t>
            </a:r>
          </a:p>
        </p:txBody>
      </p:sp>
    </p:spTree>
  </p:cSld>
  <p:clrMapOvr>
    <a:masterClrMapping xmlns:a="http://schemas.openxmlformats.org/drawingml/2006/main"/>
  </p:clrMapOvr>
</p:sld>
</file>