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7e659f75a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752a989f244b3"/>
  </p:sldMasterIdLst>
  <p:sldIdLst>
    <p:sldId xmlns:r="http://schemas.openxmlformats.org/officeDocument/2006/relationships" id="256" r:id="Rce05a6da3967458b"/>
    <p:sldId xmlns:r="http://schemas.openxmlformats.org/officeDocument/2006/relationships" id="257" r:id="Rc62f257ef2434293"/>
    <p:sldId xmlns:r="http://schemas.openxmlformats.org/officeDocument/2006/relationships" id="258" r:id="R38f9d0bfcbd74a0b"/>
    <p:sldId xmlns:r="http://schemas.openxmlformats.org/officeDocument/2006/relationships" id="259" r:id="Re3b6cba5091c482f"/>
    <p:sldId xmlns:r="http://schemas.openxmlformats.org/officeDocument/2006/relationships" id="260" r:id="R3ee37c54261d4b67"/>
    <p:sldId xmlns:r="http://schemas.openxmlformats.org/officeDocument/2006/relationships" id="261" r:id="Ra185df6bc99f4aaa"/>
    <p:sldId xmlns:r="http://schemas.openxmlformats.org/officeDocument/2006/relationships" id="262" r:id="R5c870d49466e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752a989f244b3" /><Relationship Type="http://schemas.openxmlformats.org/officeDocument/2006/relationships/slide" Target="/ppt/slides/slide1.xml" Id="Rce05a6da3967458b" /><Relationship Type="http://schemas.openxmlformats.org/officeDocument/2006/relationships/slide" Target="/ppt/slides/slide2.xml" Id="Rc62f257ef2434293" /><Relationship Type="http://schemas.openxmlformats.org/officeDocument/2006/relationships/slide" Target="/ppt/slides/slide3.xml" Id="R38f9d0bfcbd74a0b" /><Relationship Type="http://schemas.openxmlformats.org/officeDocument/2006/relationships/slide" Target="/ppt/slides/slide4.xml" Id="Re3b6cba5091c482f" /><Relationship Type="http://schemas.openxmlformats.org/officeDocument/2006/relationships/slide" Target="/ppt/slides/slide5.xml" Id="R3ee37c54261d4b67" /><Relationship Type="http://schemas.openxmlformats.org/officeDocument/2006/relationships/slide" Target="/ppt/slides/slide6.xml" Id="Ra185df6bc99f4aaa" /><Relationship Type="http://schemas.openxmlformats.org/officeDocument/2006/relationships/slide" Target="/ppt/slides/slide7.xml" Id="R5c870d49466e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2cbf7c6ed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315b8246e42ff" /><Relationship Type="http://schemas.openxmlformats.org/officeDocument/2006/relationships/theme" Target="/ppt/slideMasters/theme/theme1.xml" Id="R62eeb02fd035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315b8246e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37901c04b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02fc364d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12ab9861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50c8bd2ec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1ee7e5ea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d7c0f11a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821cd94ec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TRANSACTION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TRANSACTION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5 905 087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BORDVIK ESPEN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169E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997 074 009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TRANSACTION SERVICES AS</a:t>
            </a:r>
          </a:p>
        </p:txBody>
      </p:sp>
    </p:spTree>
  </p:cSld>
  <p:clrMapOvr>
    <a:masterClrMapping xmlns:a="http://schemas.openxmlformats.org/drawingml/2006/main"/>
  </p:clrMapOvr>
</p:sld>
</file>