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64d0b28dff1459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9064fb61004ecb"/>
  </p:sldMasterIdLst>
  <p:sldIdLst>
    <p:sldId xmlns:r="http://schemas.openxmlformats.org/officeDocument/2006/relationships" id="256" r:id="Rd0ea5305805a4ef3"/>
    <p:sldId xmlns:r="http://schemas.openxmlformats.org/officeDocument/2006/relationships" id="257" r:id="R576735ba3d604551"/>
    <p:sldId xmlns:r="http://schemas.openxmlformats.org/officeDocument/2006/relationships" id="258" r:id="R37655f69591d4051"/>
    <p:sldId xmlns:r="http://schemas.openxmlformats.org/officeDocument/2006/relationships" id="259" r:id="Re209059ce61844bc"/>
    <p:sldId xmlns:r="http://schemas.openxmlformats.org/officeDocument/2006/relationships" id="260" r:id="R8bf5e0c8097b46c0"/>
    <p:sldId xmlns:r="http://schemas.openxmlformats.org/officeDocument/2006/relationships" id="261" r:id="Rd03500033c5443bd"/>
    <p:sldId xmlns:r="http://schemas.openxmlformats.org/officeDocument/2006/relationships" id="262" r:id="R448b086c6ff84e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9064fb61004ecb" /><Relationship Type="http://schemas.openxmlformats.org/officeDocument/2006/relationships/slide" Target="/ppt/slides/slide1.xml" Id="Rd0ea5305805a4ef3" /><Relationship Type="http://schemas.openxmlformats.org/officeDocument/2006/relationships/slide" Target="/ppt/slides/slide2.xml" Id="R576735ba3d604551" /><Relationship Type="http://schemas.openxmlformats.org/officeDocument/2006/relationships/slide" Target="/ppt/slides/slide3.xml" Id="R37655f69591d4051" /><Relationship Type="http://schemas.openxmlformats.org/officeDocument/2006/relationships/slide" Target="/ppt/slides/slide4.xml" Id="Re209059ce61844bc" /><Relationship Type="http://schemas.openxmlformats.org/officeDocument/2006/relationships/slide" Target="/ppt/slides/slide5.xml" Id="R8bf5e0c8097b46c0" /><Relationship Type="http://schemas.openxmlformats.org/officeDocument/2006/relationships/slide" Target="/ppt/slides/slide6.xml" Id="Rd03500033c5443bd" /><Relationship Type="http://schemas.openxmlformats.org/officeDocument/2006/relationships/slide" Target="/ppt/slides/slide7.xml" Id="R448b086c6ff84e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536f93b69a4b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b60c720ca46cd" /><Relationship Type="http://schemas.openxmlformats.org/officeDocument/2006/relationships/theme" Target="/ppt/slideMasters/theme/theme1.xml" Id="R88bfb97859594d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eb60c720ca46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a1bdeb8e942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b3c0ef790444c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de5f9c922e46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7c6456996549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73335b54254e9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0d8ef0f21f4b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9546e92f5149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STREAM TANKERS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STREAM TANKERS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248 015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793 689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UTKILEN AS  –  59,3 %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EGD SHIPHOLDING AS  –  35,0 %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BSCO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MASIMA AS  –  0,7 %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997 053 397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STREAM TANKERS AS</a:t>
            </a:r>
          </a:p>
        </p:txBody>
      </p:sp>
    </p:spTree>
  </p:cSld>
  <p:clrMapOvr>
    <a:masterClrMapping xmlns:a="http://schemas.openxmlformats.org/drawingml/2006/main"/>
  </p:clrMapOvr>
</p:sld>
</file>