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42c24777eb47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439176d6bf483f"/>
  </p:sldMasterIdLst>
  <p:sldIdLst>
    <p:sldId xmlns:r="http://schemas.openxmlformats.org/officeDocument/2006/relationships" id="256" r:id="Rc62b473d89c24919"/>
    <p:sldId xmlns:r="http://schemas.openxmlformats.org/officeDocument/2006/relationships" id="257" r:id="R66b00527e3b04bf6"/>
    <p:sldId xmlns:r="http://schemas.openxmlformats.org/officeDocument/2006/relationships" id="258" r:id="R3c4fe1cef8c54cdc"/>
    <p:sldId xmlns:r="http://schemas.openxmlformats.org/officeDocument/2006/relationships" id="259" r:id="R1453694677f14724"/>
    <p:sldId xmlns:r="http://schemas.openxmlformats.org/officeDocument/2006/relationships" id="260" r:id="R58c9cebbefbf4646"/>
    <p:sldId xmlns:r="http://schemas.openxmlformats.org/officeDocument/2006/relationships" id="261" r:id="R4984d1bb990b4763"/>
    <p:sldId xmlns:r="http://schemas.openxmlformats.org/officeDocument/2006/relationships" id="262" r:id="R3d69e17777cd43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39176d6bf483f" /><Relationship Type="http://schemas.openxmlformats.org/officeDocument/2006/relationships/slide" Target="/ppt/slides/slide1.xml" Id="Rc62b473d89c24919" /><Relationship Type="http://schemas.openxmlformats.org/officeDocument/2006/relationships/slide" Target="/ppt/slides/slide2.xml" Id="R66b00527e3b04bf6" /><Relationship Type="http://schemas.openxmlformats.org/officeDocument/2006/relationships/slide" Target="/ppt/slides/slide3.xml" Id="R3c4fe1cef8c54cdc" /><Relationship Type="http://schemas.openxmlformats.org/officeDocument/2006/relationships/slide" Target="/ppt/slides/slide4.xml" Id="R1453694677f14724" /><Relationship Type="http://schemas.openxmlformats.org/officeDocument/2006/relationships/slide" Target="/ppt/slides/slide5.xml" Id="R58c9cebbefbf4646" /><Relationship Type="http://schemas.openxmlformats.org/officeDocument/2006/relationships/slide" Target="/ppt/slides/slide6.xml" Id="R4984d1bb990b4763" /><Relationship Type="http://schemas.openxmlformats.org/officeDocument/2006/relationships/slide" Target="/ppt/slides/slide7.xml" Id="R3d69e17777cd43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4f872789740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0be5f97c44ad7" /><Relationship Type="http://schemas.openxmlformats.org/officeDocument/2006/relationships/theme" Target="/ppt/slideMasters/theme/theme1.xml" Id="R0ce30aea332c46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70be5f97c44a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b3277205c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2c18d1f724b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e819ffc4748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47b6f3c2c4e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00ab53dac45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8814f6cd943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950fbfe6a49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KRAUS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KRAUS GRAVESERVICE AS ble etablert [år] og holder til i Åros.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3 501 140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3 482 235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3 921 900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KRAUS TOMASZ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Vestliveien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3474 Åros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997 051 149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KRAUS GRAVESERVICE AS</a:t>
            </a:r>
          </a:p>
        </p:txBody>
      </p:sp>
    </p:spTree>
  </p:cSld>
  <p:clrMapOvr>
    <a:masterClrMapping xmlns:a="http://schemas.openxmlformats.org/drawingml/2006/main"/>
  </p:clrMapOvr>
</p:sld>
</file>