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4668c38526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fabf9216d4d87"/>
  </p:sldMasterIdLst>
  <p:sldIdLst>
    <p:sldId xmlns:r="http://schemas.openxmlformats.org/officeDocument/2006/relationships" id="256" r:id="R9abcbafc03c449e4"/>
    <p:sldId xmlns:r="http://schemas.openxmlformats.org/officeDocument/2006/relationships" id="257" r:id="Rf3b1631c4f124ab3"/>
    <p:sldId xmlns:r="http://schemas.openxmlformats.org/officeDocument/2006/relationships" id="258" r:id="R5bbca4ee70064ca4"/>
    <p:sldId xmlns:r="http://schemas.openxmlformats.org/officeDocument/2006/relationships" id="259" r:id="Rce9849b7866f4d9e"/>
    <p:sldId xmlns:r="http://schemas.openxmlformats.org/officeDocument/2006/relationships" id="260" r:id="Re869855f09674b2b"/>
    <p:sldId xmlns:r="http://schemas.openxmlformats.org/officeDocument/2006/relationships" id="261" r:id="Rd46d7b4f25974b80"/>
    <p:sldId xmlns:r="http://schemas.openxmlformats.org/officeDocument/2006/relationships" id="262" r:id="Rbf7c6729013c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fabf9216d4d87" /><Relationship Type="http://schemas.openxmlformats.org/officeDocument/2006/relationships/slide" Target="/ppt/slides/slide1.xml" Id="R9abcbafc03c449e4" /><Relationship Type="http://schemas.openxmlformats.org/officeDocument/2006/relationships/slide" Target="/ppt/slides/slide2.xml" Id="Rf3b1631c4f124ab3" /><Relationship Type="http://schemas.openxmlformats.org/officeDocument/2006/relationships/slide" Target="/ppt/slides/slide3.xml" Id="R5bbca4ee70064ca4" /><Relationship Type="http://schemas.openxmlformats.org/officeDocument/2006/relationships/slide" Target="/ppt/slides/slide4.xml" Id="Rce9849b7866f4d9e" /><Relationship Type="http://schemas.openxmlformats.org/officeDocument/2006/relationships/slide" Target="/ppt/slides/slide5.xml" Id="Re869855f09674b2b" /><Relationship Type="http://schemas.openxmlformats.org/officeDocument/2006/relationships/slide" Target="/ppt/slides/slide6.xml" Id="Rd46d7b4f25974b80" /><Relationship Type="http://schemas.openxmlformats.org/officeDocument/2006/relationships/slide" Target="/ppt/slides/slide7.xml" Id="Rbf7c6729013c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f6d0c824d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5c66f596241b9" /><Relationship Type="http://schemas.openxmlformats.org/officeDocument/2006/relationships/theme" Target="/ppt/slideMasters/theme/theme1.xml" Id="R6f45b01b997f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5c66f5962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1f4473bb747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cfb7804e9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cf33f23c1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18d9117d644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d9c7673c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a4e6aed6640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223b4dfa24d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BEVERAGE 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BEVERAGE MAN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25 920 560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1 153 913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6 899 226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FARMER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997 044 762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BEVERAGE MAN AS</a:t>
            </a:r>
          </a:p>
        </p:txBody>
      </p:sp>
    </p:spTree>
  </p:cSld>
  <p:clrMapOvr>
    <a:masterClrMapping xmlns:a="http://schemas.openxmlformats.org/drawingml/2006/main"/>
  </p:clrMapOvr>
</p:sld>
</file>