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1cfafa7ef44d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f049784e5b486c"/>
  </p:sldMasterIdLst>
  <p:sldIdLst>
    <p:sldId xmlns:r="http://schemas.openxmlformats.org/officeDocument/2006/relationships" id="256" r:id="R2b11c1f0a255488c"/>
    <p:sldId xmlns:r="http://schemas.openxmlformats.org/officeDocument/2006/relationships" id="257" r:id="R32614d6d1edd40bc"/>
    <p:sldId xmlns:r="http://schemas.openxmlformats.org/officeDocument/2006/relationships" id="258" r:id="R02db99dc77094f0a"/>
    <p:sldId xmlns:r="http://schemas.openxmlformats.org/officeDocument/2006/relationships" id="259" r:id="R9d327aff81264640"/>
    <p:sldId xmlns:r="http://schemas.openxmlformats.org/officeDocument/2006/relationships" id="260" r:id="R4a3da7a997d54a8b"/>
    <p:sldId xmlns:r="http://schemas.openxmlformats.org/officeDocument/2006/relationships" id="261" r:id="Rf4e71314a269427c"/>
    <p:sldId xmlns:r="http://schemas.openxmlformats.org/officeDocument/2006/relationships" id="262" r:id="R583f7b0254434f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f049784e5b486c" /><Relationship Type="http://schemas.openxmlformats.org/officeDocument/2006/relationships/slide" Target="/ppt/slides/slide1.xml" Id="R2b11c1f0a255488c" /><Relationship Type="http://schemas.openxmlformats.org/officeDocument/2006/relationships/slide" Target="/ppt/slides/slide2.xml" Id="R32614d6d1edd40bc" /><Relationship Type="http://schemas.openxmlformats.org/officeDocument/2006/relationships/slide" Target="/ppt/slides/slide3.xml" Id="R02db99dc77094f0a" /><Relationship Type="http://schemas.openxmlformats.org/officeDocument/2006/relationships/slide" Target="/ppt/slides/slide4.xml" Id="R9d327aff81264640" /><Relationship Type="http://schemas.openxmlformats.org/officeDocument/2006/relationships/slide" Target="/ppt/slides/slide5.xml" Id="R4a3da7a997d54a8b" /><Relationship Type="http://schemas.openxmlformats.org/officeDocument/2006/relationships/slide" Target="/ppt/slides/slide6.xml" Id="Rf4e71314a269427c" /><Relationship Type="http://schemas.openxmlformats.org/officeDocument/2006/relationships/slide" Target="/ppt/slides/slide7.xml" Id="R583f7b0254434f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d3d232b4345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c6d73cdeb4717" /><Relationship Type="http://schemas.openxmlformats.org/officeDocument/2006/relationships/theme" Target="/ppt/slideMasters/theme/theme1.xml" Id="R141108223db545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ec6d73cdeb47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06c331e6043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4ad05060049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a8faceef045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4397478d340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0d2f7118d48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199b2b2fc46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3b3c2010445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HOVLIA BK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HOVLIA BK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HOVLIA BK 5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HOVLIA BK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HOVLIA BK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HOVLIA BK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221 815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647 786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HOVLIA BK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HOVLIA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HOVLIA BK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12 11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997 039 726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HOVLIA BK 5 AS</a:t>
            </a:r>
          </a:p>
        </p:txBody>
      </p:sp>
    </p:spTree>
  </p:cSld>
  <p:clrMapOvr>
    <a:masterClrMapping xmlns:a="http://schemas.openxmlformats.org/drawingml/2006/main"/>
  </p:clrMapOvr>
</p:sld>
</file>