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78fd8818a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ec7602ed744a3"/>
  </p:sldMasterIdLst>
  <p:sldIdLst>
    <p:sldId xmlns:r="http://schemas.openxmlformats.org/officeDocument/2006/relationships" id="256" r:id="R19c0d2eb500f4b54"/>
    <p:sldId xmlns:r="http://schemas.openxmlformats.org/officeDocument/2006/relationships" id="257" r:id="R0aa261312bcc49f8"/>
    <p:sldId xmlns:r="http://schemas.openxmlformats.org/officeDocument/2006/relationships" id="258" r:id="Re0f6cb9a9930416a"/>
    <p:sldId xmlns:r="http://schemas.openxmlformats.org/officeDocument/2006/relationships" id="259" r:id="Re12fc0373f61424a"/>
    <p:sldId xmlns:r="http://schemas.openxmlformats.org/officeDocument/2006/relationships" id="260" r:id="Re81f11cbf31246a2"/>
    <p:sldId xmlns:r="http://schemas.openxmlformats.org/officeDocument/2006/relationships" id="261" r:id="Rd4cba603e27144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ec7602ed744a3" /><Relationship Type="http://schemas.openxmlformats.org/officeDocument/2006/relationships/slide" Target="/ppt/slides/slide1.xml" Id="R19c0d2eb500f4b54" /><Relationship Type="http://schemas.openxmlformats.org/officeDocument/2006/relationships/slide" Target="/ppt/slides/slide2.xml" Id="R0aa261312bcc49f8" /><Relationship Type="http://schemas.openxmlformats.org/officeDocument/2006/relationships/slide" Target="/ppt/slides/slide3.xml" Id="Re0f6cb9a9930416a" /><Relationship Type="http://schemas.openxmlformats.org/officeDocument/2006/relationships/slide" Target="/ppt/slides/slide4.xml" Id="Re12fc0373f61424a" /><Relationship Type="http://schemas.openxmlformats.org/officeDocument/2006/relationships/slide" Target="/ppt/slides/slide5.xml" Id="Re81f11cbf31246a2" /><Relationship Type="http://schemas.openxmlformats.org/officeDocument/2006/relationships/slide" Target="/ppt/slides/slide6.xml" Id="Rd4cba603e27144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09cc056bf42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dd5afb1f042e9" /><Relationship Type="http://schemas.openxmlformats.org/officeDocument/2006/relationships/theme" Target="/ppt/slideMasters/theme/theme1.xml" Id="R8d1a54092e8746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1dd5afb1f0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d2b022c7d4b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c878b8775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14959060a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f7c6f190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b1cb9f6da40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f95f38c8343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4 274 910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4 283 330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LSK INVEST AS</a:t>
            </a:r>
          </a:p>
        </p:txBody>
      </p:sp>
    </p:spTree>
  </p:cSld>
  <p:clrMapOvr>
    <a:masterClrMapping xmlns:a="http://schemas.openxmlformats.org/drawingml/2006/main"/>
  </p:clrMapOvr>
</p:sld>
</file>