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b1eaa6deea45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99a424d2c34b02"/>
  </p:sldMasterIdLst>
  <p:sldIdLst>
    <p:sldId xmlns:r="http://schemas.openxmlformats.org/officeDocument/2006/relationships" id="256" r:id="Rda731ddbb58043a2"/>
    <p:sldId xmlns:r="http://schemas.openxmlformats.org/officeDocument/2006/relationships" id="257" r:id="Rf235d0819b9d4ff6"/>
    <p:sldId xmlns:r="http://schemas.openxmlformats.org/officeDocument/2006/relationships" id="258" r:id="Rb46b6566fa524205"/>
    <p:sldId xmlns:r="http://schemas.openxmlformats.org/officeDocument/2006/relationships" id="259" r:id="Rdd5d443088a24717"/>
    <p:sldId xmlns:r="http://schemas.openxmlformats.org/officeDocument/2006/relationships" id="260" r:id="Rd395606926fb486d"/>
    <p:sldId xmlns:r="http://schemas.openxmlformats.org/officeDocument/2006/relationships" id="261" r:id="Rf707e6f61db54dfc"/>
    <p:sldId xmlns:r="http://schemas.openxmlformats.org/officeDocument/2006/relationships" id="262" r:id="R73c2c795bbf045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99a424d2c34b02" /><Relationship Type="http://schemas.openxmlformats.org/officeDocument/2006/relationships/slide" Target="/ppt/slides/slide1.xml" Id="Rda731ddbb58043a2" /><Relationship Type="http://schemas.openxmlformats.org/officeDocument/2006/relationships/slide" Target="/ppt/slides/slide2.xml" Id="Rf235d0819b9d4ff6" /><Relationship Type="http://schemas.openxmlformats.org/officeDocument/2006/relationships/slide" Target="/ppt/slides/slide3.xml" Id="Rb46b6566fa524205" /><Relationship Type="http://schemas.openxmlformats.org/officeDocument/2006/relationships/slide" Target="/ppt/slides/slide4.xml" Id="Rdd5d443088a24717" /><Relationship Type="http://schemas.openxmlformats.org/officeDocument/2006/relationships/slide" Target="/ppt/slides/slide5.xml" Id="Rd395606926fb486d" /><Relationship Type="http://schemas.openxmlformats.org/officeDocument/2006/relationships/slide" Target="/ppt/slides/slide6.xml" Id="Rf707e6f61db54dfc" /><Relationship Type="http://schemas.openxmlformats.org/officeDocument/2006/relationships/slide" Target="/ppt/slides/slide7.xml" Id="R73c2c795bbf045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b11e9882594b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145817eb44fe9" /><Relationship Type="http://schemas.openxmlformats.org/officeDocument/2006/relationships/theme" Target="/ppt/slideMasters/theme/theme1.xml" Id="Rc1cc364c32404e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d145817eb44f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53accee8043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d2987ec0543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e006485fe48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024ec8b7449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bf5934cc04a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2f1d1a3324c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0499b4b3e48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SKJØLÅS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SKJØLÅS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SKJØLÅS HOLDING AS ble etablert [år] og holder til i Gamle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SKJØLÅS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SKJØLÅS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SKJØLÅS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613 213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9 540 890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9 571 729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SKJØLÅS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STEINAR SKJØLÅS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SKJØLÅS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Veelstoppen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1634 Gamle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997 019 938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SKJØLÅS HOLDING AS</a:t>
            </a:r>
          </a:p>
        </p:txBody>
      </p:sp>
    </p:spTree>
  </p:cSld>
  <p:clrMapOvr>
    <a:masterClrMapping xmlns:a="http://schemas.openxmlformats.org/drawingml/2006/main"/>
  </p:clrMapOvr>
</p:sld>
</file>