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4ce7efd35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5d95f43fd442e"/>
  </p:sldMasterIdLst>
  <p:sldIdLst>
    <p:sldId xmlns:r="http://schemas.openxmlformats.org/officeDocument/2006/relationships" id="256" r:id="R036eb88b67164a99"/>
    <p:sldId xmlns:r="http://schemas.openxmlformats.org/officeDocument/2006/relationships" id="257" r:id="Raa7d6dde9fb94b5b"/>
    <p:sldId xmlns:r="http://schemas.openxmlformats.org/officeDocument/2006/relationships" id="258" r:id="Rb4b3e3dafc3f49df"/>
    <p:sldId xmlns:r="http://schemas.openxmlformats.org/officeDocument/2006/relationships" id="259" r:id="R7a813266546345de"/>
    <p:sldId xmlns:r="http://schemas.openxmlformats.org/officeDocument/2006/relationships" id="260" r:id="Ra923ff594a5740b6"/>
    <p:sldId xmlns:r="http://schemas.openxmlformats.org/officeDocument/2006/relationships" id="261" r:id="R722450f0cc4a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5d95f43fd442e" /><Relationship Type="http://schemas.openxmlformats.org/officeDocument/2006/relationships/slide" Target="/ppt/slides/slide1.xml" Id="R036eb88b67164a99" /><Relationship Type="http://schemas.openxmlformats.org/officeDocument/2006/relationships/slide" Target="/ppt/slides/slide2.xml" Id="Raa7d6dde9fb94b5b" /><Relationship Type="http://schemas.openxmlformats.org/officeDocument/2006/relationships/slide" Target="/ppt/slides/slide3.xml" Id="Rb4b3e3dafc3f49df" /><Relationship Type="http://schemas.openxmlformats.org/officeDocument/2006/relationships/slide" Target="/ppt/slides/slide4.xml" Id="R7a813266546345de" /><Relationship Type="http://schemas.openxmlformats.org/officeDocument/2006/relationships/slide" Target="/ppt/slides/slide5.xml" Id="Ra923ff594a5740b6" /><Relationship Type="http://schemas.openxmlformats.org/officeDocument/2006/relationships/slide" Target="/ppt/slides/slide6.xml" Id="R722450f0cc4a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150a0c2c5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b65d6f5df4110" /><Relationship Type="http://schemas.openxmlformats.org/officeDocument/2006/relationships/theme" Target="/ppt/slideMasters/theme/theme1.xml" Id="R4d0e5da3befa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b65d6f5df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2bcd155dd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ca4be1e0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ca24c3d14d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0edd89ca9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b5586c7740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c7f0c5302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 YSTERI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 YSTERI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3 844 712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3 898 619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 YSTERI AS</a:t>
            </a:r>
          </a:p>
        </p:txBody>
      </p:sp>
    </p:spTree>
  </p:cSld>
  <p:clrMapOvr>
    <a:masterClrMapping xmlns:a="http://schemas.openxmlformats.org/drawingml/2006/main"/>
  </p:clrMapOvr>
</p:sld>
</file>