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d6e041686f45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9739f1fd2a46de"/>
  </p:sldMasterIdLst>
  <p:sldIdLst>
    <p:sldId xmlns:r="http://schemas.openxmlformats.org/officeDocument/2006/relationships" id="256" r:id="R96b55e96f8d44e0c"/>
    <p:sldId xmlns:r="http://schemas.openxmlformats.org/officeDocument/2006/relationships" id="257" r:id="Ra061b43be05a4899"/>
    <p:sldId xmlns:r="http://schemas.openxmlformats.org/officeDocument/2006/relationships" id="258" r:id="R95eadd84e5284561"/>
    <p:sldId xmlns:r="http://schemas.openxmlformats.org/officeDocument/2006/relationships" id="259" r:id="Rb130a64c61af4b2e"/>
    <p:sldId xmlns:r="http://schemas.openxmlformats.org/officeDocument/2006/relationships" id="260" r:id="Rd8dbba67e6494d4e"/>
    <p:sldId xmlns:r="http://schemas.openxmlformats.org/officeDocument/2006/relationships" id="261" r:id="Rc00ef0bba13b412b"/>
    <p:sldId xmlns:r="http://schemas.openxmlformats.org/officeDocument/2006/relationships" id="262" r:id="R0277823e66d2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9739f1fd2a46de" /><Relationship Type="http://schemas.openxmlformats.org/officeDocument/2006/relationships/slide" Target="/ppt/slides/slide1.xml" Id="R96b55e96f8d44e0c" /><Relationship Type="http://schemas.openxmlformats.org/officeDocument/2006/relationships/slide" Target="/ppt/slides/slide2.xml" Id="Ra061b43be05a4899" /><Relationship Type="http://schemas.openxmlformats.org/officeDocument/2006/relationships/slide" Target="/ppt/slides/slide3.xml" Id="R95eadd84e5284561" /><Relationship Type="http://schemas.openxmlformats.org/officeDocument/2006/relationships/slide" Target="/ppt/slides/slide4.xml" Id="Rb130a64c61af4b2e" /><Relationship Type="http://schemas.openxmlformats.org/officeDocument/2006/relationships/slide" Target="/ppt/slides/slide5.xml" Id="Rd8dbba67e6494d4e" /><Relationship Type="http://schemas.openxmlformats.org/officeDocument/2006/relationships/slide" Target="/ppt/slides/slide6.xml" Id="Rc00ef0bba13b412b" /><Relationship Type="http://schemas.openxmlformats.org/officeDocument/2006/relationships/slide" Target="/ppt/slides/slide7.xml" Id="R0277823e66d2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4a6f9539c48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6434c8bb249f3" /><Relationship Type="http://schemas.openxmlformats.org/officeDocument/2006/relationships/theme" Target="/ppt/slideMasters/theme/theme1.xml" Id="Ra7e971206160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6434c8bb249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7cec4bb75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458e3cd242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f3e6b25d949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bd469783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8970e594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b891b61f64f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16cada2b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