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dffad5507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c22ae7dae4e68"/>
  </p:sldMasterIdLst>
  <p:sldIdLst>
    <p:sldId xmlns:r="http://schemas.openxmlformats.org/officeDocument/2006/relationships" id="256" r:id="R627b2bb73249477e"/>
    <p:sldId xmlns:r="http://schemas.openxmlformats.org/officeDocument/2006/relationships" id="257" r:id="R3a0f73566ed94ab2"/>
    <p:sldId xmlns:r="http://schemas.openxmlformats.org/officeDocument/2006/relationships" id="258" r:id="Rb8ef283a7a664fab"/>
    <p:sldId xmlns:r="http://schemas.openxmlformats.org/officeDocument/2006/relationships" id="259" r:id="R4cf5b74306b744a7"/>
    <p:sldId xmlns:r="http://schemas.openxmlformats.org/officeDocument/2006/relationships" id="260" r:id="R8fed698fc6754bc1"/>
    <p:sldId xmlns:r="http://schemas.openxmlformats.org/officeDocument/2006/relationships" id="261" r:id="Rbd0b8e2c058a49a0"/>
    <p:sldId xmlns:r="http://schemas.openxmlformats.org/officeDocument/2006/relationships" id="262" r:id="R54e51e203221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c22ae7dae4e68" /><Relationship Type="http://schemas.openxmlformats.org/officeDocument/2006/relationships/slide" Target="/ppt/slides/slide1.xml" Id="R627b2bb73249477e" /><Relationship Type="http://schemas.openxmlformats.org/officeDocument/2006/relationships/slide" Target="/ppt/slides/slide2.xml" Id="R3a0f73566ed94ab2" /><Relationship Type="http://schemas.openxmlformats.org/officeDocument/2006/relationships/slide" Target="/ppt/slides/slide3.xml" Id="Rb8ef283a7a664fab" /><Relationship Type="http://schemas.openxmlformats.org/officeDocument/2006/relationships/slide" Target="/ppt/slides/slide4.xml" Id="R4cf5b74306b744a7" /><Relationship Type="http://schemas.openxmlformats.org/officeDocument/2006/relationships/slide" Target="/ppt/slides/slide5.xml" Id="R8fed698fc6754bc1" /><Relationship Type="http://schemas.openxmlformats.org/officeDocument/2006/relationships/slide" Target="/ppt/slides/slide6.xml" Id="Rbd0b8e2c058a49a0" /><Relationship Type="http://schemas.openxmlformats.org/officeDocument/2006/relationships/slide" Target="/ppt/slides/slide7.xml" Id="R54e51e203221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150af617b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a4d6d8b63494b" /><Relationship Type="http://schemas.openxmlformats.org/officeDocument/2006/relationships/theme" Target="/ppt/slideMasters/theme/theme1.xml" Id="R21c2a96f06fc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a4d6d8b63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fa17d7ca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82f558eb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a4f68dc747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e669b9828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5dc6cc95d4d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844640e51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75d3842a44e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STOR-ELVDAL BEGRAVELSESBYRÅ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STOR-ELVDAL BEGRAVELSESBYRÅ AS ble etablert [år] og holder til i Koppang.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4 035 232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1 115 403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1 946 777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KLØFTEN RITA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2480 Koppang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997 016 327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STOR-ELVDAL BEGRAVELSESBYRÅ AS</a:t>
            </a:r>
          </a:p>
        </p:txBody>
      </p:sp>
    </p:spTree>
  </p:cSld>
  <p:clrMapOvr>
    <a:masterClrMapping xmlns:a="http://schemas.openxmlformats.org/drawingml/2006/main"/>
  </p:clrMapOvr>
</p:sld>
</file>