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cc6a151bb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05bd337c041b8"/>
  </p:sldMasterIdLst>
  <p:sldIdLst>
    <p:sldId xmlns:r="http://schemas.openxmlformats.org/officeDocument/2006/relationships" id="256" r:id="R8c1fad8ed050408b"/>
    <p:sldId xmlns:r="http://schemas.openxmlformats.org/officeDocument/2006/relationships" id="257" r:id="R7b40eaad567540c8"/>
    <p:sldId xmlns:r="http://schemas.openxmlformats.org/officeDocument/2006/relationships" id="258" r:id="Rc14f31fe300d4e5c"/>
    <p:sldId xmlns:r="http://schemas.openxmlformats.org/officeDocument/2006/relationships" id="259" r:id="R814bdfa315644fd1"/>
    <p:sldId xmlns:r="http://schemas.openxmlformats.org/officeDocument/2006/relationships" id="260" r:id="R2b0fde138f25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05bd337c041b8" /><Relationship Type="http://schemas.openxmlformats.org/officeDocument/2006/relationships/slide" Target="/ppt/slides/slide1.xml" Id="R8c1fad8ed050408b" /><Relationship Type="http://schemas.openxmlformats.org/officeDocument/2006/relationships/slide" Target="/ppt/slides/slide2.xml" Id="R7b40eaad567540c8" /><Relationship Type="http://schemas.openxmlformats.org/officeDocument/2006/relationships/slide" Target="/ppt/slides/slide3.xml" Id="Rc14f31fe300d4e5c" /><Relationship Type="http://schemas.openxmlformats.org/officeDocument/2006/relationships/slide" Target="/ppt/slides/slide4.xml" Id="R814bdfa315644fd1" /><Relationship Type="http://schemas.openxmlformats.org/officeDocument/2006/relationships/slide" Target="/ppt/slides/slide5.xml" Id="R2b0fde138f25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066352c98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fe874ec0e409c" /><Relationship Type="http://schemas.openxmlformats.org/officeDocument/2006/relationships/theme" Target="/ppt/slideMasters/theme/theme1.xml" Id="Rd9763f777c9044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fe874ec0e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44c30f175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90349436548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cc08676da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7e8a8a47d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a47c3f35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MARINE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MARINE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997 015 584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MARINE SERVICE AS</a:t>
            </a:r>
          </a:p>
        </p:txBody>
      </p:sp>
    </p:spTree>
  </p:cSld>
  <p:clrMapOvr>
    <a:masterClrMapping xmlns:a="http://schemas.openxmlformats.org/drawingml/2006/main"/>
  </p:clrMapOvr>
</p:sld>
</file>