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0e99b4def4a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25ad19b86b44d5"/>
  </p:sldMasterIdLst>
  <p:sldIdLst>
    <p:sldId xmlns:r="http://schemas.openxmlformats.org/officeDocument/2006/relationships" id="256" r:id="R610f0dec3dd14c79"/>
    <p:sldId xmlns:r="http://schemas.openxmlformats.org/officeDocument/2006/relationships" id="257" r:id="Rbadbbe45ad764b15"/>
    <p:sldId xmlns:r="http://schemas.openxmlformats.org/officeDocument/2006/relationships" id="258" r:id="Rf53f4b8e797d4cca"/>
    <p:sldId xmlns:r="http://schemas.openxmlformats.org/officeDocument/2006/relationships" id="259" r:id="Rcc554cc03d6441b7"/>
    <p:sldId xmlns:r="http://schemas.openxmlformats.org/officeDocument/2006/relationships" id="260" r:id="Ra2fd622b262e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5ad19b86b44d5" /><Relationship Type="http://schemas.openxmlformats.org/officeDocument/2006/relationships/slide" Target="/ppt/slides/slide1.xml" Id="R610f0dec3dd14c79" /><Relationship Type="http://schemas.openxmlformats.org/officeDocument/2006/relationships/slide" Target="/ppt/slides/slide2.xml" Id="Rbadbbe45ad764b15" /><Relationship Type="http://schemas.openxmlformats.org/officeDocument/2006/relationships/slide" Target="/ppt/slides/slide3.xml" Id="Rf53f4b8e797d4cca" /><Relationship Type="http://schemas.openxmlformats.org/officeDocument/2006/relationships/slide" Target="/ppt/slides/slide4.xml" Id="Rcc554cc03d6441b7" /><Relationship Type="http://schemas.openxmlformats.org/officeDocument/2006/relationships/slide" Target="/ppt/slides/slide5.xml" Id="Ra2fd622b262e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6966b0f21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e6009ea44f13" /><Relationship Type="http://schemas.openxmlformats.org/officeDocument/2006/relationships/theme" Target="/ppt/slideMasters/theme/theme1.xml" Id="Ref054ec5ec6d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47e6009ea4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7ba7344e3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b047b1bbb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fc7a06f78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3864bdcd947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2759d0ec8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 HARRIS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 HARRIS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997 015 428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HARRIS NORWAY AS</a:t>
            </a:r>
          </a:p>
        </p:txBody>
      </p:sp>
    </p:spTree>
  </p:cSld>
  <p:clrMapOvr>
    <a:masterClrMapping xmlns:a="http://schemas.openxmlformats.org/drawingml/2006/main"/>
  </p:clrMapOvr>
</p:sld>
</file>