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b18016d3ae64dd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a90a83c76674450"/>
  </p:sldMasterIdLst>
  <p:sldIdLst>
    <p:sldId xmlns:r="http://schemas.openxmlformats.org/officeDocument/2006/relationships" id="256" r:id="R2b2b4fc35cc5496f"/>
    <p:sldId xmlns:r="http://schemas.openxmlformats.org/officeDocument/2006/relationships" id="257" r:id="R88f611fcba874154"/>
    <p:sldId xmlns:r="http://schemas.openxmlformats.org/officeDocument/2006/relationships" id="258" r:id="Rca10a5222b2544db"/>
    <p:sldId xmlns:r="http://schemas.openxmlformats.org/officeDocument/2006/relationships" id="259" r:id="R7d78048fc3aa4efe"/>
    <p:sldId xmlns:r="http://schemas.openxmlformats.org/officeDocument/2006/relationships" id="260" r:id="R2c9beafde7eb4e73"/>
    <p:sldId xmlns:r="http://schemas.openxmlformats.org/officeDocument/2006/relationships" id="261" r:id="R75ef95518a80417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a90a83c76674450" /><Relationship Type="http://schemas.openxmlformats.org/officeDocument/2006/relationships/slide" Target="/ppt/slides/slide1.xml" Id="R2b2b4fc35cc5496f" /><Relationship Type="http://schemas.openxmlformats.org/officeDocument/2006/relationships/slide" Target="/ppt/slides/slide2.xml" Id="R88f611fcba874154" /><Relationship Type="http://schemas.openxmlformats.org/officeDocument/2006/relationships/slide" Target="/ppt/slides/slide3.xml" Id="Rca10a5222b2544db" /><Relationship Type="http://schemas.openxmlformats.org/officeDocument/2006/relationships/slide" Target="/ppt/slides/slide4.xml" Id="R7d78048fc3aa4efe" /><Relationship Type="http://schemas.openxmlformats.org/officeDocument/2006/relationships/slide" Target="/ppt/slides/slide5.xml" Id="R2c9beafde7eb4e73" /><Relationship Type="http://schemas.openxmlformats.org/officeDocument/2006/relationships/slide" Target="/ppt/slides/slide6.xml" Id="R75ef95518a80417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87cd924785f4ff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a1eabacd0840ad" /><Relationship Type="http://schemas.openxmlformats.org/officeDocument/2006/relationships/theme" Target="/ppt/slideMasters/theme/theme1.xml" Id="R9adff8c9a06740f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da1eabacd0840a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735ee0f729430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73a4aee01541d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b71e7edef04ea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e1bc81420b4fd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82c30f7287463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caa04d037e420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NÆRØY OG VIKNA BOLIGUTLEIE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NÆRØY OG VIKNA BOLIGUTLEIE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NÆRØY OG VIKNA BOLIGUTLEIE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NÆRØY OG VIKNA BOLIGUTLEIE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NÆRØY OG VIKNA BOLIGUTLEIE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NÆRØY OG VIKNA BOLIGUTLEIE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860 470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−38 020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−76 871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232 424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1 591 319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NÆRØY OG VIKNA BOLIGUTLEIE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997 015 045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NÆRØY OG VIKNA BOLIGUTLEIE AS</a:t>
            </a:r>
          </a:p>
        </p:txBody>
      </p:sp>
    </p:spTree>
  </p:cSld>
  <p:clrMapOvr>
    <a:masterClrMapping xmlns:a="http://schemas.openxmlformats.org/drawingml/2006/main"/>
  </p:clrMapOvr>
</p:sld>
</file>