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76395e19cf4b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b69705d058432b"/>
  </p:sldMasterIdLst>
  <p:sldIdLst>
    <p:sldId xmlns:r="http://schemas.openxmlformats.org/officeDocument/2006/relationships" id="256" r:id="Rb61592c17ec7449c"/>
    <p:sldId xmlns:r="http://schemas.openxmlformats.org/officeDocument/2006/relationships" id="257" r:id="R391827622fab4baf"/>
    <p:sldId xmlns:r="http://schemas.openxmlformats.org/officeDocument/2006/relationships" id="258" r:id="R4b4d9ec278764078"/>
    <p:sldId xmlns:r="http://schemas.openxmlformats.org/officeDocument/2006/relationships" id="259" r:id="Re84ccb7e57204c68"/>
    <p:sldId xmlns:r="http://schemas.openxmlformats.org/officeDocument/2006/relationships" id="260" r:id="R373585e259264927"/>
    <p:sldId xmlns:r="http://schemas.openxmlformats.org/officeDocument/2006/relationships" id="261" r:id="R11965e95f3414623"/>
    <p:sldId xmlns:r="http://schemas.openxmlformats.org/officeDocument/2006/relationships" id="262" r:id="Re36f3d81ae18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69705d058432b" /><Relationship Type="http://schemas.openxmlformats.org/officeDocument/2006/relationships/slide" Target="/ppt/slides/slide1.xml" Id="Rb61592c17ec7449c" /><Relationship Type="http://schemas.openxmlformats.org/officeDocument/2006/relationships/slide" Target="/ppt/slides/slide2.xml" Id="R391827622fab4baf" /><Relationship Type="http://schemas.openxmlformats.org/officeDocument/2006/relationships/slide" Target="/ppt/slides/slide3.xml" Id="R4b4d9ec278764078" /><Relationship Type="http://schemas.openxmlformats.org/officeDocument/2006/relationships/slide" Target="/ppt/slides/slide4.xml" Id="Re84ccb7e57204c68" /><Relationship Type="http://schemas.openxmlformats.org/officeDocument/2006/relationships/slide" Target="/ppt/slides/slide5.xml" Id="R373585e259264927" /><Relationship Type="http://schemas.openxmlformats.org/officeDocument/2006/relationships/slide" Target="/ppt/slides/slide6.xml" Id="R11965e95f3414623" /><Relationship Type="http://schemas.openxmlformats.org/officeDocument/2006/relationships/slide" Target="/ppt/slides/slide7.xml" Id="Re36f3d81ae18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4ed9313cb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a4b426c4d4bc8" /><Relationship Type="http://schemas.openxmlformats.org/officeDocument/2006/relationships/theme" Target="/ppt/slideMasters/theme/theme1.xml" Id="R8a23c86a485246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8a4b426c4d4b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a76c9db8a4c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52fa8429a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6edf73c0a48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2057ceb1744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71a209d2241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a5315187641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f2f45ab544a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RÅDHUSGATA 2 KRAGERØ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RÅDHUSGATA 2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 KRAGERØ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RÅDHUSGATA 2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RÅDHUSGATA 2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RÅDHUSGATA 2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634 611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1 968 797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RÅDHUSGATA 2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JAHEKA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RÅDHUSGATA 2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997 013 034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RÅDHUSGATA 2 KRAGERØ AS</a:t>
            </a:r>
          </a:p>
        </p:txBody>
      </p:sp>
    </p:spTree>
  </p:cSld>
  <p:clrMapOvr>
    <a:masterClrMapping xmlns:a="http://schemas.openxmlformats.org/drawingml/2006/main"/>
  </p:clrMapOvr>
</p:sld>
</file>