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ce8a7eba6c42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f8f89d2d0a4675"/>
  </p:sldMasterIdLst>
  <p:sldIdLst>
    <p:sldId xmlns:r="http://schemas.openxmlformats.org/officeDocument/2006/relationships" id="256" r:id="R0d0af51c82634437"/>
    <p:sldId xmlns:r="http://schemas.openxmlformats.org/officeDocument/2006/relationships" id="257" r:id="R200052d7d179430b"/>
    <p:sldId xmlns:r="http://schemas.openxmlformats.org/officeDocument/2006/relationships" id="258" r:id="R1d5745207a344b73"/>
    <p:sldId xmlns:r="http://schemas.openxmlformats.org/officeDocument/2006/relationships" id="259" r:id="Re7f75396afde4d33"/>
    <p:sldId xmlns:r="http://schemas.openxmlformats.org/officeDocument/2006/relationships" id="260" r:id="Rf0cc8e5b3dc84ad0"/>
    <p:sldId xmlns:r="http://schemas.openxmlformats.org/officeDocument/2006/relationships" id="261" r:id="Ra58587faa8914640"/>
    <p:sldId xmlns:r="http://schemas.openxmlformats.org/officeDocument/2006/relationships" id="262" r:id="Raf81f958e6f941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f8f89d2d0a4675" /><Relationship Type="http://schemas.openxmlformats.org/officeDocument/2006/relationships/slide" Target="/ppt/slides/slide1.xml" Id="R0d0af51c82634437" /><Relationship Type="http://schemas.openxmlformats.org/officeDocument/2006/relationships/slide" Target="/ppt/slides/slide2.xml" Id="R200052d7d179430b" /><Relationship Type="http://schemas.openxmlformats.org/officeDocument/2006/relationships/slide" Target="/ppt/slides/slide3.xml" Id="R1d5745207a344b73" /><Relationship Type="http://schemas.openxmlformats.org/officeDocument/2006/relationships/slide" Target="/ppt/slides/slide4.xml" Id="Re7f75396afde4d33" /><Relationship Type="http://schemas.openxmlformats.org/officeDocument/2006/relationships/slide" Target="/ppt/slides/slide5.xml" Id="Rf0cc8e5b3dc84ad0" /><Relationship Type="http://schemas.openxmlformats.org/officeDocument/2006/relationships/slide" Target="/ppt/slides/slide6.xml" Id="Ra58587faa8914640" /><Relationship Type="http://schemas.openxmlformats.org/officeDocument/2006/relationships/slide" Target="/ppt/slides/slide7.xml" Id="Raf81f958e6f941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17ae9ba3a642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759be430e4114" /><Relationship Type="http://schemas.openxmlformats.org/officeDocument/2006/relationships/theme" Target="/ppt/slideMasters/theme/theme1.xml" Id="Rc91bc2a46f414c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4759be430e41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8ef24097944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2551a85a042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f0390844244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097677ad140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6b382369745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cea4d652d48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c63e5b9a04d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FISKERSTRAND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FISKERSTRAND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FISKERSTRAND HOLDING AS ble etablert [år] og holder til i Fiskarstrand.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FISKERSTRAND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FISKERSTRAND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FISKERSTRAND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2 900 004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255 161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−2 920 084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65 410 555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66 975 404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FISKERSTRAND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DAVIMA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E.F. INVEST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FISKERSTRAND INVEST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OFISK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DAVIMA AS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E.F. INVEST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FISKERSTRAND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Risevegen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6035 Fiskarstrand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19 93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www.fiskerstrand.no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997 012 313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FISKERSTRAND HOLDING AS</a:t>
            </a:r>
          </a:p>
        </p:txBody>
      </p:sp>
    </p:spTree>
  </p:cSld>
  <p:clrMapOvr>
    <a:masterClrMapping xmlns:a="http://schemas.openxmlformats.org/drawingml/2006/main"/>
  </p:clrMapOvr>
</p:sld>
</file>