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79e306060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30e5982bf4289"/>
  </p:sldMasterIdLst>
  <p:sldIdLst>
    <p:sldId xmlns:r="http://schemas.openxmlformats.org/officeDocument/2006/relationships" id="256" r:id="R8d57ad2fb3b64a89"/>
    <p:sldId xmlns:r="http://schemas.openxmlformats.org/officeDocument/2006/relationships" id="257" r:id="R34ef752f414c41b2"/>
    <p:sldId xmlns:r="http://schemas.openxmlformats.org/officeDocument/2006/relationships" id="258" r:id="R06b8a96d0fbe4f63"/>
    <p:sldId xmlns:r="http://schemas.openxmlformats.org/officeDocument/2006/relationships" id="259" r:id="R2298d71163c245a8"/>
    <p:sldId xmlns:r="http://schemas.openxmlformats.org/officeDocument/2006/relationships" id="260" r:id="R8419383986e545d4"/>
    <p:sldId xmlns:r="http://schemas.openxmlformats.org/officeDocument/2006/relationships" id="261" r:id="Re2800947d4544374"/>
    <p:sldId xmlns:r="http://schemas.openxmlformats.org/officeDocument/2006/relationships" id="262" r:id="R696cb59397b7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30e5982bf4289" /><Relationship Type="http://schemas.openxmlformats.org/officeDocument/2006/relationships/slide" Target="/ppt/slides/slide1.xml" Id="R8d57ad2fb3b64a89" /><Relationship Type="http://schemas.openxmlformats.org/officeDocument/2006/relationships/slide" Target="/ppt/slides/slide2.xml" Id="R34ef752f414c41b2" /><Relationship Type="http://schemas.openxmlformats.org/officeDocument/2006/relationships/slide" Target="/ppt/slides/slide3.xml" Id="R06b8a96d0fbe4f63" /><Relationship Type="http://schemas.openxmlformats.org/officeDocument/2006/relationships/slide" Target="/ppt/slides/slide4.xml" Id="R2298d71163c245a8" /><Relationship Type="http://schemas.openxmlformats.org/officeDocument/2006/relationships/slide" Target="/ppt/slides/slide5.xml" Id="R8419383986e545d4" /><Relationship Type="http://schemas.openxmlformats.org/officeDocument/2006/relationships/slide" Target="/ppt/slides/slide6.xml" Id="Re2800947d4544374" /><Relationship Type="http://schemas.openxmlformats.org/officeDocument/2006/relationships/slide" Target="/ppt/slides/slide7.xml" Id="R696cb59397b7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65283424b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402c1735444af" /><Relationship Type="http://schemas.openxmlformats.org/officeDocument/2006/relationships/theme" Target="/ppt/slideMasters/theme/theme1.xml" Id="R85d9a0c267254c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402c17354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9cc14f10a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03c8e666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fa578174a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83277fc22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bb69d8884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2007f1724a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58543bd184a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DUE SIGNORI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DUE SIGNORI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−277 410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7 834 675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7 870 808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MONSEN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ANDRE VAREIDE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Mellomvika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997 003 365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SIGNORI AS</a:t>
            </a:r>
          </a:p>
        </p:txBody>
      </p:sp>
    </p:spTree>
  </p:cSld>
  <p:clrMapOvr>
    <a:masterClrMapping xmlns:a="http://schemas.openxmlformats.org/drawingml/2006/main"/>
  </p:clrMapOvr>
</p:sld>
</file>