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978b6eea0d4c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c4bbee90af442e"/>
  </p:sldMasterIdLst>
  <p:sldIdLst>
    <p:sldId xmlns:r="http://schemas.openxmlformats.org/officeDocument/2006/relationships" id="256" r:id="R77b60278e5994d34"/>
    <p:sldId xmlns:r="http://schemas.openxmlformats.org/officeDocument/2006/relationships" id="257" r:id="R76de48ba2fee40af"/>
    <p:sldId xmlns:r="http://schemas.openxmlformats.org/officeDocument/2006/relationships" id="258" r:id="R105a5395b3a1498d"/>
    <p:sldId xmlns:r="http://schemas.openxmlformats.org/officeDocument/2006/relationships" id="259" r:id="Rabe9483501184ca6"/>
    <p:sldId xmlns:r="http://schemas.openxmlformats.org/officeDocument/2006/relationships" id="260" r:id="R3f7c045cb3144b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c4bbee90af442e" /><Relationship Type="http://schemas.openxmlformats.org/officeDocument/2006/relationships/slide" Target="/ppt/slides/slide1.xml" Id="R77b60278e5994d34" /><Relationship Type="http://schemas.openxmlformats.org/officeDocument/2006/relationships/slide" Target="/ppt/slides/slide2.xml" Id="R76de48ba2fee40af" /><Relationship Type="http://schemas.openxmlformats.org/officeDocument/2006/relationships/slide" Target="/ppt/slides/slide3.xml" Id="R105a5395b3a1498d" /><Relationship Type="http://schemas.openxmlformats.org/officeDocument/2006/relationships/slide" Target="/ppt/slides/slide4.xml" Id="Rabe9483501184ca6" /><Relationship Type="http://schemas.openxmlformats.org/officeDocument/2006/relationships/slide" Target="/ppt/slides/slide5.xml" Id="R3f7c045cb3144b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6e754aaf0844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1b08a8ef747ae" /><Relationship Type="http://schemas.openxmlformats.org/officeDocument/2006/relationships/theme" Target="/ppt/slideMasters/theme/theme1.xml" Id="Rba5db490f52f4f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11b08a8ef747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4f1d4d7c1e4a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54d2ea5b649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124395a9a41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52231e04147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9564a5c4e4b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WOODBAR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WOODBAR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996 996 980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WOODBAR AS</a:t>
            </a:r>
          </a:p>
        </p:txBody>
      </p:sp>
    </p:spTree>
  </p:cSld>
  <p:clrMapOvr>
    <a:masterClrMapping xmlns:a="http://schemas.openxmlformats.org/drawingml/2006/main"/>
  </p:clrMapOvr>
</p:sld>
</file>