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3462a64f324a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6bff291e7443e"/>
  </p:sldMasterIdLst>
  <p:sldIdLst>
    <p:sldId xmlns:r="http://schemas.openxmlformats.org/officeDocument/2006/relationships" id="256" r:id="R161b266519bf40d5"/>
    <p:sldId xmlns:r="http://schemas.openxmlformats.org/officeDocument/2006/relationships" id="257" r:id="R41e2f0afdeec40dc"/>
    <p:sldId xmlns:r="http://schemas.openxmlformats.org/officeDocument/2006/relationships" id="258" r:id="Raa6ff688fe7e436f"/>
    <p:sldId xmlns:r="http://schemas.openxmlformats.org/officeDocument/2006/relationships" id="259" r:id="R0a10fabe3cfd4d12"/>
    <p:sldId xmlns:r="http://schemas.openxmlformats.org/officeDocument/2006/relationships" id="260" r:id="R51b60319372941ce"/>
    <p:sldId xmlns:r="http://schemas.openxmlformats.org/officeDocument/2006/relationships" id="261" r:id="R4261d65c9edf49f7"/>
    <p:sldId xmlns:r="http://schemas.openxmlformats.org/officeDocument/2006/relationships" id="262" r:id="Re92a5dc257f248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6bff291e7443e" /><Relationship Type="http://schemas.openxmlformats.org/officeDocument/2006/relationships/slide" Target="/ppt/slides/slide1.xml" Id="R161b266519bf40d5" /><Relationship Type="http://schemas.openxmlformats.org/officeDocument/2006/relationships/slide" Target="/ppt/slides/slide2.xml" Id="R41e2f0afdeec40dc" /><Relationship Type="http://schemas.openxmlformats.org/officeDocument/2006/relationships/slide" Target="/ppt/slides/slide3.xml" Id="Raa6ff688fe7e436f" /><Relationship Type="http://schemas.openxmlformats.org/officeDocument/2006/relationships/slide" Target="/ppt/slides/slide4.xml" Id="R0a10fabe3cfd4d12" /><Relationship Type="http://schemas.openxmlformats.org/officeDocument/2006/relationships/slide" Target="/ppt/slides/slide5.xml" Id="R51b60319372941ce" /><Relationship Type="http://schemas.openxmlformats.org/officeDocument/2006/relationships/slide" Target="/ppt/slides/slide6.xml" Id="R4261d65c9edf49f7" /><Relationship Type="http://schemas.openxmlformats.org/officeDocument/2006/relationships/slide" Target="/ppt/slides/slide7.xml" Id="Re92a5dc257f248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d04f12cf9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30b6662e74eac" /><Relationship Type="http://schemas.openxmlformats.org/officeDocument/2006/relationships/theme" Target="/ppt/slideMasters/theme/theme1.xml" Id="R1eec08d19df34d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f30b6662e74e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1b3c64326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0e19335e54f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688f504f14e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7ba6e3ad74b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a03fa7bc64f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b5b0c16de42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1b68da98a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VETERINÆR ØYVIND VADA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ØYVIND VADA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VETERINÆR ØYVIND VADA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ØYVIND VADA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ØYVIND VADA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ØYVIND VADA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2 943 491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728 438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10 816 243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ØYVIND VADA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VADA ØYVIND BØRGE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ØYVIND VADA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Frøsetløkkja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996 995 496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ØYVIND VADA AS</a:t>
            </a:r>
          </a:p>
        </p:txBody>
      </p:sp>
    </p:spTree>
  </p:cSld>
  <p:clrMapOvr>
    <a:masterClrMapping xmlns:a="http://schemas.openxmlformats.org/drawingml/2006/main"/>
  </p:clrMapOvr>
</p:sld>
</file>