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e69f84b25342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ecdeea4b4d42b4"/>
  </p:sldMasterIdLst>
  <p:sldIdLst>
    <p:sldId xmlns:r="http://schemas.openxmlformats.org/officeDocument/2006/relationships" id="256" r:id="R2698009af2134349"/>
    <p:sldId xmlns:r="http://schemas.openxmlformats.org/officeDocument/2006/relationships" id="257" r:id="R7e738b4832d34305"/>
    <p:sldId xmlns:r="http://schemas.openxmlformats.org/officeDocument/2006/relationships" id="258" r:id="R3df30ae5e8ed40a4"/>
    <p:sldId xmlns:r="http://schemas.openxmlformats.org/officeDocument/2006/relationships" id="259" r:id="R7cfb1c6fe5534f81"/>
    <p:sldId xmlns:r="http://schemas.openxmlformats.org/officeDocument/2006/relationships" id="260" r:id="Rb331fb2c7ca54ea1"/>
    <p:sldId xmlns:r="http://schemas.openxmlformats.org/officeDocument/2006/relationships" id="261" r:id="R9879b21e03f242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ecdeea4b4d42b4" /><Relationship Type="http://schemas.openxmlformats.org/officeDocument/2006/relationships/slide" Target="/ppt/slides/slide1.xml" Id="R2698009af2134349" /><Relationship Type="http://schemas.openxmlformats.org/officeDocument/2006/relationships/slide" Target="/ppt/slides/slide2.xml" Id="R7e738b4832d34305" /><Relationship Type="http://schemas.openxmlformats.org/officeDocument/2006/relationships/slide" Target="/ppt/slides/slide3.xml" Id="R3df30ae5e8ed40a4" /><Relationship Type="http://schemas.openxmlformats.org/officeDocument/2006/relationships/slide" Target="/ppt/slides/slide4.xml" Id="R7cfb1c6fe5534f81" /><Relationship Type="http://schemas.openxmlformats.org/officeDocument/2006/relationships/slide" Target="/ppt/slides/slide5.xml" Id="Rb331fb2c7ca54ea1" /><Relationship Type="http://schemas.openxmlformats.org/officeDocument/2006/relationships/slide" Target="/ppt/slides/slide6.xml" Id="R9879b21e03f242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ae30c378b942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27941cfbd4533" /><Relationship Type="http://schemas.openxmlformats.org/officeDocument/2006/relationships/theme" Target="/ppt/slideMasters/theme/theme1.xml" Id="R7e6809e33c1e41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927941cfbd45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03d8422034a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bfab690ee40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c25e84c124e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4342399f94d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69167a02948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d428773944e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ØSTAFJELLS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ØSTAFJELLS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ØSTAFJELLS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ØSTAFJELLS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ØSTAFJELLS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ØSTAFJELLS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11 110 557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−760 790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−960 172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−327 008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5 799 794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ØSTAFJELLS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996 994 775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ØSTAFJELLS TRANSPORT AS</a:t>
            </a:r>
          </a:p>
        </p:txBody>
      </p:sp>
    </p:spTree>
  </p:cSld>
  <p:clrMapOvr>
    <a:masterClrMapping xmlns:a="http://schemas.openxmlformats.org/drawingml/2006/main"/>
  </p:clrMapOvr>
</p:sld>
</file>