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8f325872b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fe995083f949e3"/>
  </p:sldMasterIdLst>
  <p:sldIdLst>
    <p:sldId xmlns:r="http://schemas.openxmlformats.org/officeDocument/2006/relationships" id="256" r:id="R53218fca5d5b46e5"/>
    <p:sldId xmlns:r="http://schemas.openxmlformats.org/officeDocument/2006/relationships" id="257" r:id="Rfb203f64495741a4"/>
    <p:sldId xmlns:r="http://schemas.openxmlformats.org/officeDocument/2006/relationships" id="258" r:id="R5634eea297ca4cd2"/>
    <p:sldId xmlns:r="http://schemas.openxmlformats.org/officeDocument/2006/relationships" id="259" r:id="R5801ee44ca494667"/>
    <p:sldId xmlns:r="http://schemas.openxmlformats.org/officeDocument/2006/relationships" id="260" r:id="R5567f1f033cf4ef6"/>
    <p:sldId xmlns:r="http://schemas.openxmlformats.org/officeDocument/2006/relationships" id="261" r:id="R044d0bbe0d4942a4"/>
    <p:sldId xmlns:r="http://schemas.openxmlformats.org/officeDocument/2006/relationships" id="262" r:id="Rf8cbeef7993146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e995083f949e3" /><Relationship Type="http://schemas.openxmlformats.org/officeDocument/2006/relationships/slide" Target="/ppt/slides/slide1.xml" Id="R53218fca5d5b46e5" /><Relationship Type="http://schemas.openxmlformats.org/officeDocument/2006/relationships/slide" Target="/ppt/slides/slide2.xml" Id="Rfb203f64495741a4" /><Relationship Type="http://schemas.openxmlformats.org/officeDocument/2006/relationships/slide" Target="/ppt/slides/slide3.xml" Id="R5634eea297ca4cd2" /><Relationship Type="http://schemas.openxmlformats.org/officeDocument/2006/relationships/slide" Target="/ppt/slides/slide4.xml" Id="R5801ee44ca494667" /><Relationship Type="http://schemas.openxmlformats.org/officeDocument/2006/relationships/slide" Target="/ppt/slides/slide5.xml" Id="R5567f1f033cf4ef6" /><Relationship Type="http://schemas.openxmlformats.org/officeDocument/2006/relationships/slide" Target="/ppt/slides/slide6.xml" Id="R044d0bbe0d4942a4" /><Relationship Type="http://schemas.openxmlformats.org/officeDocument/2006/relationships/slide" Target="/ppt/slides/slide7.xml" Id="Rf8cbeef7993146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036289cc542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30726a9b24d0e" /><Relationship Type="http://schemas.openxmlformats.org/officeDocument/2006/relationships/theme" Target="/ppt/slideMasters/theme/theme1.xml" Id="R7727b488351a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f30726a9b2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d5a02127b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0a99c73e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a5487242e4b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e1e96e56a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490a112784e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a0ab1e20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04869e3c5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 &amp; STENERSEN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996 979 334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STENCO AS</a:t>
            </a:r>
          </a:p>
        </p:txBody>
      </p:sp>
    </p:spTree>
  </p:cSld>
  <p:clrMapOvr>
    <a:masterClrMapping xmlns:a="http://schemas.openxmlformats.org/drawingml/2006/main"/>
  </p:clrMapOvr>
</p:sld>
</file>