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31096e650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3580a006e54c5f"/>
  </p:sldMasterIdLst>
  <p:sldIdLst>
    <p:sldId xmlns:r="http://schemas.openxmlformats.org/officeDocument/2006/relationships" id="256" r:id="R40c1410120c941c7"/>
    <p:sldId xmlns:r="http://schemas.openxmlformats.org/officeDocument/2006/relationships" id="257" r:id="R9884fac9af8b44aa"/>
    <p:sldId xmlns:r="http://schemas.openxmlformats.org/officeDocument/2006/relationships" id="258" r:id="Ra2452ceb28ce4e79"/>
    <p:sldId xmlns:r="http://schemas.openxmlformats.org/officeDocument/2006/relationships" id="259" r:id="Rb5d238df548e4867"/>
    <p:sldId xmlns:r="http://schemas.openxmlformats.org/officeDocument/2006/relationships" id="260" r:id="Rdde8cb6c10a74692"/>
    <p:sldId xmlns:r="http://schemas.openxmlformats.org/officeDocument/2006/relationships" id="261" r:id="R802d68e688964b34"/>
    <p:sldId xmlns:r="http://schemas.openxmlformats.org/officeDocument/2006/relationships" id="262" r:id="R8409a401f22d42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580a006e54c5f" /><Relationship Type="http://schemas.openxmlformats.org/officeDocument/2006/relationships/slide" Target="/ppt/slides/slide1.xml" Id="R40c1410120c941c7" /><Relationship Type="http://schemas.openxmlformats.org/officeDocument/2006/relationships/slide" Target="/ppt/slides/slide2.xml" Id="R9884fac9af8b44aa" /><Relationship Type="http://schemas.openxmlformats.org/officeDocument/2006/relationships/slide" Target="/ppt/slides/slide3.xml" Id="Ra2452ceb28ce4e79" /><Relationship Type="http://schemas.openxmlformats.org/officeDocument/2006/relationships/slide" Target="/ppt/slides/slide4.xml" Id="Rb5d238df548e4867" /><Relationship Type="http://schemas.openxmlformats.org/officeDocument/2006/relationships/slide" Target="/ppt/slides/slide5.xml" Id="Rdde8cb6c10a74692" /><Relationship Type="http://schemas.openxmlformats.org/officeDocument/2006/relationships/slide" Target="/ppt/slides/slide6.xml" Id="R802d68e688964b34" /><Relationship Type="http://schemas.openxmlformats.org/officeDocument/2006/relationships/slide" Target="/ppt/slides/slide7.xml" Id="R8409a401f22d42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a2bd130fc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3138050f4e2d" /><Relationship Type="http://schemas.openxmlformats.org/officeDocument/2006/relationships/theme" Target="/ppt/slideMasters/theme/theme1.xml" Id="Rda85c59681fa44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cd3138050f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0a973d4e9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bea3804ca4e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3702d1888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13b5c0a99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5ad24c13548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a6405e185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101f0f39e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EUROPEAN STUDIOS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EUROPEAN STUDIOS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784 986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PER-GULBRAND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Klekkenveien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3513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99 30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corporate@europeanstudios.eu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www.europeanstudios.eu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996 974 448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EUROPEAN STUDIOS AS</a:t>
            </a:r>
          </a:p>
        </p:txBody>
      </p:sp>
    </p:spTree>
  </p:cSld>
  <p:clrMapOvr>
    <a:masterClrMapping xmlns:a="http://schemas.openxmlformats.org/drawingml/2006/main"/>
  </p:clrMapOvr>
</p:sld>
</file>