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f1a5831f86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d719ffcfc443be"/>
  </p:sldMasterIdLst>
  <p:sldIdLst>
    <p:sldId xmlns:r="http://schemas.openxmlformats.org/officeDocument/2006/relationships" id="256" r:id="R121e728662e94b32"/>
    <p:sldId xmlns:r="http://schemas.openxmlformats.org/officeDocument/2006/relationships" id="257" r:id="Rf92fa27ccb944702"/>
    <p:sldId xmlns:r="http://schemas.openxmlformats.org/officeDocument/2006/relationships" id="258" r:id="Rf02ed045dc294be4"/>
    <p:sldId xmlns:r="http://schemas.openxmlformats.org/officeDocument/2006/relationships" id="259" r:id="R2a721e97811e4905"/>
    <p:sldId xmlns:r="http://schemas.openxmlformats.org/officeDocument/2006/relationships" id="260" r:id="R0529583ac8da437c"/>
    <p:sldId xmlns:r="http://schemas.openxmlformats.org/officeDocument/2006/relationships" id="261" r:id="R172ad6b3c99a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719ffcfc443be" /><Relationship Type="http://schemas.openxmlformats.org/officeDocument/2006/relationships/slide" Target="/ppt/slides/slide1.xml" Id="R121e728662e94b32" /><Relationship Type="http://schemas.openxmlformats.org/officeDocument/2006/relationships/slide" Target="/ppt/slides/slide2.xml" Id="Rf92fa27ccb944702" /><Relationship Type="http://schemas.openxmlformats.org/officeDocument/2006/relationships/slide" Target="/ppt/slides/slide3.xml" Id="Rf02ed045dc294be4" /><Relationship Type="http://schemas.openxmlformats.org/officeDocument/2006/relationships/slide" Target="/ppt/slides/slide4.xml" Id="R2a721e97811e4905" /><Relationship Type="http://schemas.openxmlformats.org/officeDocument/2006/relationships/slide" Target="/ppt/slides/slide5.xml" Id="R0529583ac8da437c" /><Relationship Type="http://schemas.openxmlformats.org/officeDocument/2006/relationships/slide" Target="/ppt/slides/slide6.xml" Id="R172ad6b3c99a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41ec84d58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2fd91b4e24f71" /><Relationship Type="http://schemas.openxmlformats.org/officeDocument/2006/relationships/theme" Target="/ppt/slideMasters/theme/theme1.xml" Id="R2e41858b3e45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2fd91b4e24f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ec5df50fc43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d37c36cb94d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98d13280f42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2d0c4b802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9a97a18764e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8f1dfdf96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BARNAS ROM VENNESLA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BARNAS ROM VENNESLA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BARNAS ROM VENNESLA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BARNAS ROM VENNESLA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BARNAS ROM VENNESLA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BARNAS ROM VENNESLA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LÆRINGSVERKSTEDET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BARNAS ROM VENNESLA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996 967 484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BARNAS ROM VENNESLA AS</a:t>
            </a:r>
          </a:p>
        </p:txBody>
      </p:sp>
    </p:spTree>
  </p:cSld>
  <p:clrMapOvr>
    <a:masterClrMapping xmlns:a="http://schemas.openxmlformats.org/drawingml/2006/main"/>
  </p:clrMapOvr>
</p:sld>
</file>