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376e783a8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d99dea4c74e8b"/>
  </p:sldMasterIdLst>
  <p:sldIdLst>
    <p:sldId xmlns:r="http://schemas.openxmlformats.org/officeDocument/2006/relationships" id="256" r:id="R5bb1c606fdfb4033"/>
    <p:sldId xmlns:r="http://schemas.openxmlformats.org/officeDocument/2006/relationships" id="257" r:id="R42d05dc3cae341fc"/>
    <p:sldId xmlns:r="http://schemas.openxmlformats.org/officeDocument/2006/relationships" id="258" r:id="R756324aca6184cd0"/>
    <p:sldId xmlns:r="http://schemas.openxmlformats.org/officeDocument/2006/relationships" id="259" r:id="Rb0b4f955122543ed"/>
    <p:sldId xmlns:r="http://schemas.openxmlformats.org/officeDocument/2006/relationships" id="260" r:id="Rc90c3ea65d634ceb"/>
    <p:sldId xmlns:r="http://schemas.openxmlformats.org/officeDocument/2006/relationships" id="261" r:id="R9bc7af9c2a6a4640"/>
    <p:sldId xmlns:r="http://schemas.openxmlformats.org/officeDocument/2006/relationships" id="262" r:id="R5ab6920ec3614a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d99dea4c74e8b" /><Relationship Type="http://schemas.openxmlformats.org/officeDocument/2006/relationships/slide" Target="/ppt/slides/slide1.xml" Id="R5bb1c606fdfb4033" /><Relationship Type="http://schemas.openxmlformats.org/officeDocument/2006/relationships/slide" Target="/ppt/slides/slide2.xml" Id="R42d05dc3cae341fc" /><Relationship Type="http://schemas.openxmlformats.org/officeDocument/2006/relationships/slide" Target="/ppt/slides/slide3.xml" Id="R756324aca6184cd0" /><Relationship Type="http://schemas.openxmlformats.org/officeDocument/2006/relationships/slide" Target="/ppt/slides/slide4.xml" Id="Rb0b4f955122543ed" /><Relationship Type="http://schemas.openxmlformats.org/officeDocument/2006/relationships/slide" Target="/ppt/slides/slide5.xml" Id="Rc90c3ea65d634ceb" /><Relationship Type="http://schemas.openxmlformats.org/officeDocument/2006/relationships/slide" Target="/ppt/slides/slide6.xml" Id="R9bc7af9c2a6a4640" /><Relationship Type="http://schemas.openxmlformats.org/officeDocument/2006/relationships/slide" Target="/ppt/slides/slide7.xml" Id="R5ab6920ec3614a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f62d6f4d0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28198ce7468a" /><Relationship Type="http://schemas.openxmlformats.org/officeDocument/2006/relationships/theme" Target="/ppt/slideMasters/theme/theme1.xml" Id="Ra603b8539401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d28198ce7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9fc661e8746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3f13ee85d44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4b2b5d97a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941a90aa048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d980568af45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46df0bad4c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8f20baec6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COMPACT LIVING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COMPACT LIVING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−1 277 613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3 592 565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VASSTULAN EIENDOMSUTVIKLING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BRYNJAR GEIR INNOVATION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TARANDUS CONSULTING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Kastanjeveien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stenestensen@gmail.com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996 942 465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COMPACT LIVING AS</a:t>
            </a:r>
          </a:p>
        </p:txBody>
      </p:sp>
    </p:spTree>
  </p:cSld>
  <p:clrMapOvr>
    <a:masterClrMapping xmlns:a="http://schemas.openxmlformats.org/drawingml/2006/main"/>
  </p:clrMapOvr>
</p:sld>
</file>