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cfdcaf34c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794056c9f14d7f"/>
  </p:sldMasterIdLst>
  <p:sldIdLst>
    <p:sldId xmlns:r="http://schemas.openxmlformats.org/officeDocument/2006/relationships" id="256" r:id="Rf7878b2b00bc4228"/>
    <p:sldId xmlns:r="http://schemas.openxmlformats.org/officeDocument/2006/relationships" id="257" r:id="R0b11e04ec6d348bd"/>
    <p:sldId xmlns:r="http://schemas.openxmlformats.org/officeDocument/2006/relationships" id="258" r:id="Rd0ab83bb2a244bfe"/>
    <p:sldId xmlns:r="http://schemas.openxmlformats.org/officeDocument/2006/relationships" id="259" r:id="R4c07e93f1477413a"/>
    <p:sldId xmlns:r="http://schemas.openxmlformats.org/officeDocument/2006/relationships" id="260" r:id="R3ce4d6b5321d4ab0"/>
    <p:sldId xmlns:r="http://schemas.openxmlformats.org/officeDocument/2006/relationships" id="261" r:id="R636cbabfbc864468"/>
    <p:sldId xmlns:r="http://schemas.openxmlformats.org/officeDocument/2006/relationships" id="262" r:id="R94eb34c21a4e4c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94056c9f14d7f" /><Relationship Type="http://schemas.openxmlformats.org/officeDocument/2006/relationships/slide" Target="/ppt/slides/slide1.xml" Id="Rf7878b2b00bc4228" /><Relationship Type="http://schemas.openxmlformats.org/officeDocument/2006/relationships/slide" Target="/ppt/slides/slide2.xml" Id="R0b11e04ec6d348bd" /><Relationship Type="http://schemas.openxmlformats.org/officeDocument/2006/relationships/slide" Target="/ppt/slides/slide3.xml" Id="Rd0ab83bb2a244bfe" /><Relationship Type="http://schemas.openxmlformats.org/officeDocument/2006/relationships/slide" Target="/ppt/slides/slide4.xml" Id="R4c07e93f1477413a" /><Relationship Type="http://schemas.openxmlformats.org/officeDocument/2006/relationships/slide" Target="/ppt/slides/slide5.xml" Id="R3ce4d6b5321d4ab0" /><Relationship Type="http://schemas.openxmlformats.org/officeDocument/2006/relationships/slide" Target="/ppt/slides/slide6.xml" Id="R636cbabfbc864468" /><Relationship Type="http://schemas.openxmlformats.org/officeDocument/2006/relationships/slide" Target="/ppt/slides/slide7.xml" Id="R94eb34c21a4e4c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26cd1fd3c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d088308b24055" /><Relationship Type="http://schemas.openxmlformats.org/officeDocument/2006/relationships/theme" Target="/ppt/slideMasters/theme/theme1.xml" Id="R3ccb08960750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d088308b240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93a7a4d3c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baea6d1ef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180ebc4b041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f651affc44a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7eccf5aa3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7d6e96c7f46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e96ea296b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HEGGLAND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HEGGLAND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HEGGLAND DAGLIGVARE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HEGGLAND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HEGGLAND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HEGGLAND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891 042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−214 493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HEGGLAND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ISABELA F A D 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JAN STÅLE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HEGGLAND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996 942 406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HEGGLAND DAGLIGVARE AS</a:t>
            </a:r>
          </a:p>
        </p:txBody>
      </p:sp>
    </p:spTree>
  </p:cSld>
  <p:clrMapOvr>
    <a:masterClrMapping xmlns:a="http://schemas.openxmlformats.org/drawingml/2006/main"/>
  </p:clrMapOvr>
</p:sld>
</file>