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02901928f645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a9bd8f7c7b464b"/>
  </p:sldMasterIdLst>
  <p:sldIdLst>
    <p:sldId xmlns:r="http://schemas.openxmlformats.org/officeDocument/2006/relationships" id="256" r:id="Rcdf2923e19c04b22"/>
    <p:sldId xmlns:r="http://schemas.openxmlformats.org/officeDocument/2006/relationships" id="257" r:id="Rea4b1aa380414111"/>
    <p:sldId xmlns:r="http://schemas.openxmlformats.org/officeDocument/2006/relationships" id="258" r:id="R0dee5e1999004723"/>
    <p:sldId xmlns:r="http://schemas.openxmlformats.org/officeDocument/2006/relationships" id="259" r:id="R19e9353bcf8f477d"/>
    <p:sldId xmlns:r="http://schemas.openxmlformats.org/officeDocument/2006/relationships" id="260" r:id="R6f8a3a16fe6e4bbf"/>
    <p:sldId xmlns:r="http://schemas.openxmlformats.org/officeDocument/2006/relationships" id="261" r:id="R291f4da5172f4244"/>
    <p:sldId xmlns:r="http://schemas.openxmlformats.org/officeDocument/2006/relationships" id="262" r:id="R52c0334059394e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a9bd8f7c7b464b" /><Relationship Type="http://schemas.openxmlformats.org/officeDocument/2006/relationships/slide" Target="/ppt/slides/slide1.xml" Id="Rcdf2923e19c04b22" /><Relationship Type="http://schemas.openxmlformats.org/officeDocument/2006/relationships/slide" Target="/ppt/slides/slide2.xml" Id="Rea4b1aa380414111" /><Relationship Type="http://schemas.openxmlformats.org/officeDocument/2006/relationships/slide" Target="/ppt/slides/slide3.xml" Id="R0dee5e1999004723" /><Relationship Type="http://schemas.openxmlformats.org/officeDocument/2006/relationships/slide" Target="/ppt/slides/slide4.xml" Id="R19e9353bcf8f477d" /><Relationship Type="http://schemas.openxmlformats.org/officeDocument/2006/relationships/slide" Target="/ppt/slides/slide5.xml" Id="R6f8a3a16fe6e4bbf" /><Relationship Type="http://schemas.openxmlformats.org/officeDocument/2006/relationships/slide" Target="/ppt/slides/slide6.xml" Id="R291f4da5172f4244" /><Relationship Type="http://schemas.openxmlformats.org/officeDocument/2006/relationships/slide" Target="/ppt/slides/slide7.xml" Id="R52c0334059394e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1518694e2a4b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42a24c82f4db7" /><Relationship Type="http://schemas.openxmlformats.org/officeDocument/2006/relationships/theme" Target="/ppt/slideMasters/theme/theme1.xml" Id="R18d3ed5b54c44b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142a24c82f4d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e40e374c149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5355071544e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615cd977141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4915ff83349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3b07643ce43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e33b3d6b145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e51badd854a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GRUNN-SERVICE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GRUNN-SERVICE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GRUNN-SERVICE HOLDING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GRUNN-SERVICE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GRUNN-SERVICE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GRUNN-SERVICE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−368 334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12 454 573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97 070 155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242 675 349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GRUNN-SERVICE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GRUNN-SERVICE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GRUNN-SERVICE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Nordlysvegen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996 936 716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GRUNN-SERVICE HOLDING AS</a:t>
            </a:r>
          </a:p>
        </p:txBody>
      </p:sp>
    </p:spTree>
  </p:cSld>
  <p:clrMapOvr>
    <a:masterClrMapping xmlns:a="http://schemas.openxmlformats.org/drawingml/2006/main"/>
  </p:clrMapOvr>
</p:sld>
</file>