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525ac026f046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ca4658faf148f2"/>
  </p:sldMasterIdLst>
  <p:sldIdLst>
    <p:sldId xmlns:r="http://schemas.openxmlformats.org/officeDocument/2006/relationships" id="256" r:id="R8da1d7fa71be42e6"/>
    <p:sldId xmlns:r="http://schemas.openxmlformats.org/officeDocument/2006/relationships" id="257" r:id="R67f4d1f246c04195"/>
    <p:sldId xmlns:r="http://schemas.openxmlformats.org/officeDocument/2006/relationships" id="258" r:id="R3d2fdb495327449b"/>
    <p:sldId xmlns:r="http://schemas.openxmlformats.org/officeDocument/2006/relationships" id="259" r:id="R0e3ef8d6af0e4d73"/>
    <p:sldId xmlns:r="http://schemas.openxmlformats.org/officeDocument/2006/relationships" id="260" r:id="R770bd62a79804182"/>
    <p:sldId xmlns:r="http://schemas.openxmlformats.org/officeDocument/2006/relationships" id="261" r:id="R808146125ac64794"/>
    <p:sldId xmlns:r="http://schemas.openxmlformats.org/officeDocument/2006/relationships" id="262" r:id="R302dbddc50e341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ca4658faf148f2" /><Relationship Type="http://schemas.openxmlformats.org/officeDocument/2006/relationships/slide" Target="/ppt/slides/slide1.xml" Id="R8da1d7fa71be42e6" /><Relationship Type="http://schemas.openxmlformats.org/officeDocument/2006/relationships/slide" Target="/ppt/slides/slide2.xml" Id="R67f4d1f246c04195" /><Relationship Type="http://schemas.openxmlformats.org/officeDocument/2006/relationships/slide" Target="/ppt/slides/slide3.xml" Id="R3d2fdb495327449b" /><Relationship Type="http://schemas.openxmlformats.org/officeDocument/2006/relationships/slide" Target="/ppt/slides/slide4.xml" Id="R0e3ef8d6af0e4d73" /><Relationship Type="http://schemas.openxmlformats.org/officeDocument/2006/relationships/slide" Target="/ppt/slides/slide5.xml" Id="R770bd62a79804182" /><Relationship Type="http://schemas.openxmlformats.org/officeDocument/2006/relationships/slide" Target="/ppt/slides/slide6.xml" Id="R808146125ac64794" /><Relationship Type="http://schemas.openxmlformats.org/officeDocument/2006/relationships/slide" Target="/ppt/slides/slide7.xml" Id="R302dbddc50e341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181a270fc245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145ece9014173" /><Relationship Type="http://schemas.openxmlformats.org/officeDocument/2006/relationships/theme" Target="/ppt/slideMasters/theme/theme1.xml" Id="R2b000b3c6b7e43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7145ece90141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02ca6e3ea47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7ddb1eee54a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2a815c4f44f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03148fdad4e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5171de0dd42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89ab70cd74d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5f1badd3c46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LEK AS ble etablert [år] og holder til i Vråliosen.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22 652 721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−1 442 618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9 497 102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BILDSTEN AS  –  98,2 %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KILAND KETIL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