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0ca04220ad49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e8ad14fe80415c"/>
  </p:sldMasterIdLst>
  <p:sldIdLst>
    <p:sldId xmlns:r="http://schemas.openxmlformats.org/officeDocument/2006/relationships" id="256" r:id="R37c2dc4065b546ec"/>
    <p:sldId xmlns:r="http://schemas.openxmlformats.org/officeDocument/2006/relationships" id="257" r:id="Re0a83504909c4408"/>
    <p:sldId xmlns:r="http://schemas.openxmlformats.org/officeDocument/2006/relationships" id="258" r:id="R4539a5d0b6074ff9"/>
    <p:sldId xmlns:r="http://schemas.openxmlformats.org/officeDocument/2006/relationships" id="259" r:id="R4f925874ae1b44d6"/>
    <p:sldId xmlns:r="http://schemas.openxmlformats.org/officeDocument/2006/relationships" id="260" r:id="Ra29ce516a7e74a1f"/>
    <p:sldId xmlns:r="http://schemas.openxmlformats.org/officeDocument/2006/relationships" id="261" r:id="Ree7c59143ef647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e8ad14fe80415c" /><Relationship Type="http://schemas.openxmlformats.org/officeDocument/2006/relationships/slide" Target="/ppt/slides/slide1.xml" Id="R37c2dc4065b546ec" /><Relationship Type="http://schemas.openxmlformats.org/officeDocument/2006/relationships/slide" Target="/ppt/slides/slide2.xml" Id="Re0a83504909c4408" /><Relationship Type="http://schemas.openxmlformats.org/officeDocument/2006/relationships/slide" Target="/ppt/slides/slide3.xml" Id="R4539a5d0b6074ff9" /><Relationship Type="http://schemas.openxmlformats.org/officeDocument/2006/relationships/slide" Target="/ppt/slides/slide4.xml" Id="R4f925874ae1b44d6" /><Relationship Type="http://schemas.openxmlformats.org/officeDocument/2006/relationships/slide" Target="/ppt/slides/slide5.xml" Id="Ra29ce516a7e74a1f" /><Relationship Type="http://schemas.openxmlformats.org/officeDocument/2006/relationships/slide" Target="/ppt/slides/slide6.xml" Id="Ree7c59143ef647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eefb39512f4e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371e6b1be452d" /><Relationship Type="http://schemas.openxmlformats.org/officeDocument/2006/relationships/theme" Target="/ppt/slideMasters/theme/theme1.xml" Id="Rd33c0eb2be4e47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6371e6b1be45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9fcc91f2e4d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776df05734e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d9b9bfb8948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587fd8eb747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dfcc0b4e84b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1d55599d848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