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dacb399fc24a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f726b00a244fa"/>
  </p:sldMasterIdLst>
  <p:sldIdLst>
    <p:sldId xmlns:r="http://schemas.openxmlformats.org/officeDocument/2006/relationships" id="256" r:id="R8b6f28f9948642b8"/>
    <p:sldId xmlns:r="http://schemas.openxmlformats.org/officeDocument/2006/relationships" id="257" r:id="Rc2a154eabc4d45ff"/>
    <p:sldId xmlns:r="http://schemas.openxmlformats.org/officeDocument/2006/relationships" id="258" r:id="R3a52b4f265ba4041"/>
    <p:sldId xmlns:r="http://schemas.openxmlformats.org/officeDocument/2006/relationships" id="259" r:id="Rea584773c9094425"/>
    <p:sldId xmlns:r="http://schemas.openxmlformats.org/officeDocument/2006/relationships" id="260" r:id="R05a6bd45d9404a84"/>
    <p:sldId xmlns:r="http://schemas.openxmlformats.org/officeDocument/2006/relationships" id="261" r:id="Rd450f648aa804a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f726b00a244fa" /><Relationship Type="http://schemas.openxmlformats.org/officeDocument/2006/relationships/slide" Target="/ppt/slides/slide1.xml" Id="R8b6f28f9948642b8" /><Relationship Type="http://schemas.openxmlformats.org/officeDocument/2006/relationships/slide" Target="/ppt/slides/slide2.xml" Id="Rc2a154eabc4d45ff" /><Relationship Type="http://schemas.openxmlformats.org/officeDocument/2006/relationships/slide" Target="/ppt/slides/slide3.xml" Id="R3a52b4f265ba4041" /><Relationship Type="http://schemas.openxmlformats.org/officeDocument/2006/relationships/slide" Target="/ppt/slides/slide4.xml" Id="Rea584773c9094425" /><Relationship Type="http://schemas.openxmlformats.org/officeDocument/2006/relationships/slide" Target="/ppt/slides/slide5.xml" Id="R05a6bd45d9404a84" /><Relationship Type="http://schemas.openxmlformats.org/officeDocument/2006/relationships/slide" Target="/ppt/slides/slide6.xml" Id="Rd450f648aa804a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fe0a154e44e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3fa4129ab4c1a" /><Relationship Type="http://schemas.openxmlformats.org/officeDocument/2006/relationships/theme" Target="/ppt/slideMasters/theme/theme1.xml" Id="Rc8914367ef6f42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93fa4129ab4c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245bc38dc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add3afc42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adeedaa9e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f777945d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742adc84ce41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32774dd7044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TANTES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TANTES HOLDING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GRO LYSEGGEN  –  79,0 %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AMALIE HANSEN ACKENHAUSEN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ANDREAS BØHN RISMOEN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HELENE ACKENHAUSEN FOSS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FOSS BIRKELAND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FOSS BIRKELAND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Griniveien 369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996 935 671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TANTES HOLDING AS</a:t>
            </a:r>
          </a:p>
        </p:txBody>
      </p:sp>
    </p:spTree>
  </p:cSld>
  <p:clrMapOvr>
    <a:masterClrMapping xmlns:a="http://schemas.openxmlformats.org/drawingml/2006/main"/>
  </p:clrMapOvr>
</p:sld>
</file>