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e9a764b374402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fb456556f4c4465"/>
  </p:sldMasterIdLst>
  <p:sldIdLst>
    <p:sldId xmlns:r="http://schemas.openxmlformats.org/officeDocument/2006/relationships" id="256" r:id="R2cbfa64487ce48dd"/>
    <p:sldId xmlns:r="http://schemas.openxmlformats.org/officeDocument/2006/relationships" id="257" r:id="Ra3f2ab095ea846cc"/>
    <p:sldId xmlns:r="http://schemas.openxmlformats.org/officeDocument/2006/relationships" id="258" r:id="R48538b4cff25412d"/>
    <p:sldId xmlns:r="http://schemas.openxmlformats.org/officeDocument/2006/relationships" id="259" r:id="R73e07ce638f8447b"/>
    <p:sldId xmlns:r="http://schemas.openxmlformats.org/officeDocument/2006/relationships" id="260" r:id="Rc8535722babc48fd"/>
    <p:sldId xmlns:r="http://schemas.openxmlformats.org/officeDocument/2006/relationships" id="261" r:id="R0f7cc5b7cd8d435e"/>
    <p:sldId xmlns:r="http://schemas.openxmlformats.org/officeDocument/2006/relationships" id="262" r:id="R5196de94f4254ff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b456556f4c4465" /><Relationship Type="http://schemas.openxmlformats.org/officeDocument/2006/relationships/slide" Target="/ppt/slides/slide1.xml" Id="R2cbfa64487ce48dd" /><Relationship Type="http://schemas.openxmlformats.org/officeDocument/2006/relationships/slide" Target="/ppt/slides/slide2.xml" Id="Ra3f2ab095ea846cc" /><Relationship Type="http://schemas.openxmlformats.org/officeDocument/2006/relationships/slide" Target="/ppt/slides/slide3.xml" Id="R48538b4cff25412d" /><Relationship Type="http://schemas.openxmlformats.org/officeDocument/2006/relationships/slide" Target="/ppt/slides/slide4.xml" Id="R73e07ce638f8447b" /><Relationship Type="http://schemas.openxmlformats.org/officeDocument/2006/relationships/slide" Target="/ppt/slides/slide5.xml" Id="Rc8535722babc48fd" /><Relationship Type="http://schemas.openxmlformats.org/officeDocument/2006/relationships/slide" Target="/ppt/slides/slide6.xml" Id="R0f7cc5b7cd8d435e" /><Relationship Type="http://schemas.openxmlformats.org/officeDocument/2006/relationships/slide" Target="/ppt/slides/slide7.xml" Id="R5196de94f4254ff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e0223195734c1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93a13125254cee" /><Relationship Type="http://schemas.openxmlformats.org/officeDocument/2006/relationships/theme" Target="/ppt/slideMasters/theme/theme1.xml" Id="R23efc735fee246e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893a13125254ce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c8f25891f44cf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eb1ea357264f8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f9a9fcc2c1451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4908a23d11408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38088020ed430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b9eb9377684c6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f5fb90d973446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TANTES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TANTES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TANTES HOLDING AS ble etablert [år] og holder til i Bekkestua.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TANTES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TANTES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TANTES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191 423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59 262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−237 854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263 945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TANTES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LYSEGGEN LISE GRO  –  79,0 %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ACKENHAUSEN AMALIE HANSEN  –  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BIRKELAND MADS FOSS  –  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BIRKELAND MIA FOSS  –  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BIRKELAND MORTEN FOSS  –  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FOSS INGRID HELENE A  –  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TANTES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Griniveien 369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1356 Bekkestua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996 935 671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TANTES HOLDING AS</a:t>
            </a:r>
          </a:p>
        </p:txBody>
      </p:sp>
    </p:spTree>
  </p:cSld>
  <p:clrMapOvr>
    <a:masterClrMapping xmlns:a="http://schemas.openxmlformats.org/drawingml/2006/main"/>
  </p:clrMapOvr>
</p:sld>
</file>