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3bc723626d9460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525a0869f2c4271"/>
  </p:sldMasterIdLst>
  <p:sldIdLst>
    <p:sldId xmlns:r="http://schemas.openxmlformats.org/officeDocument/2006/relationships" id="256" r:id="Rdf66a81b85e4419b"/>
    <p:sldId xmlns:r="http://schemas.openxmlformats.org/officeDocument/2006/relationships" id="257" r:id="Reb7a24ce1b1d44cb"/>
    <p:sldId xmlns:r="http://schemas.openxmlformats.org/officeDocument/2006/relationships" id="258" r:id="Rb0cbe13e790e4ad8"/>
    <p:sldId xmlns:r="http://schemas.openxmlformats.org/officeDocument/2006/relationships" id="259" r:id="R236e5ee651d6465c"/>
    <p:sldId xmlns:r="http://schemas.openxmlformats.org/officeDocument/2006/relationships" id="260" r:id="Rd5ea2f7e5d9644c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525a0869f2c4271" /><Relationship Type="http://schemas.openxmlformats.org/officeDocument/2006/relationships/slide" Target="/ppt/slides/slide1.xml" Id="Rdf66a81b85e4419b" /><Relationship Type="http://schemas.openxmlformats.org/officeDocument/2006/relationships/slide" Target="/ppt/slides/slide2.xml" Id="Reb7a24ce1b1d44cb" /><Relationship Type="http://schemas.openxmlformats.org/officeDocument/2006/relationships/slide" Target="/ppt/slides/slide3.xml" Id="Rb0cbe13e790e4ad8" /><Relationship Type="http://schemas.openxmlformats.org/officeDocument/2006/relationships/slide" Target="/ppt/slides/slide4.xml" Id="R236e5ee651d6465c" /><Relationship Type="http://schemas.openxmlformats.org/officeDocument/2006/relationships/slide" Target="/ppt/slides/slide5.xml" Id="Rd5ea2f7e5d9644c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721b85c7534b9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02a9500dd541c7" /><Relationship Type="http://schemas.openxmlformats.org/officeDocument/2006/relationships/theme" Target="/ppt/slideMasters/theme/theme1.xml" Id="R09b9f71d69d9431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502a9500dd541c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4eaa45083d4f7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7c02f1671849a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5c6a31b2ea4d8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d90a97e00849a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8efc88b53f446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LYKKE PROSJEKT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LYKKE PROSJEKT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LYKKE PROSJEKT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LYKKE PROSJEKT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LYKKE PROSJEKT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LYKKE PROSJEKT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996 932 095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LYKKE PROSJEKT AS</a:t>
            </a:r>
          </a:p>
        </p:txBody>
      </p:sp>
    </p:spTree>
  </p:cSld>
  <p:clrMapOvr>
    <a:masterClrMapping xmlns:a="http://schemas.openxmlformats.org/drawingml/2006/main"/>
  </p:clrMapOvr>
</p:sld>
</file>