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61e317676b41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9df235c0e84ef0"/>
  </p:sldMasterIdLst>
  <p:sldIdLst>
    <p:sldId xmlns:r="http://schemas.openxmlformats.org/officeDocument/2006/relationships" id="256" r:id="Rbdcc5b1e14da490a"/>
    <p:sldId xmlns:r="http://schemas.openxmlformats.org/officeDocument/2006/relationships" id="257" r:id="R625447aaa9af48ee"/>
    <p:sldId xmlns:r="http://schemas.openxmlformats.org/officeDocument/2006/relationships" id="258" r:id="Rb52e3206e65c463d"/>
    <p:sldId xmlns:r="http://schemas.openxmlformats.org/officeDocument/2006/relationships" id="259" r:id="Rbddbce49c10e44d8"/>
    <p:sldId xmlns:r="http://schemas.openxmlformats.org/officeDocument/2006/relationships" id="260" r:id="R696dd12c867f424c"/>
    <p:sldId xmlns:r="http://schemas.openxmlformats.org/officeDocument/2006/relationships" id="261" r:id="R00e1ff3092354d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9df235c0e84ef0" /><Relationship Type="http://schemas.openxmlformats.org/officeDocument/2006/relationships/slide" Target="/ppt/slides/slide1.xml" Id="Rbdcc5b1e14da490a" /><Relationship Type="http://schemas.openxmlformats.org/officeDocument/2006/relationships/slide" Target="/ppt/slides/slide2.xml" Id="R625447aaa9af48ee" /><Relationship Type="http://schemas.openxmlformats.org/officeDocument/2006/relationships/slide" Target="/ppt/slides/slide3.xml" Id="Rb52e3206e65c463d" /><Relationship Type="http://schemas.openxmlformats.org/officeDocument/2006/relationships/slide" Target="/ppt/slides/slide4.xml" Id="Rbddbce49c10e44d8" /><Relationship Type="http://schemas.openxmlformats.org/officeDocument/2006/relationships/slide" Target="/ppt/slides/slide5.xml" Id="R696dd12c867f424c" /><Relationship Type="http://schemas.openxmlformats.org/officeDocument/2006/relationships/slide" Target="/ppt/slides/slide6.xml" Id="R00e1ff3092354d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48ef39637c41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a5ad68cd64e15" /><Relationship Type="http://schemas.openxmlformats.org/officeDocument/2006/relationships/theme" Target="/ppt/slideMasters/theme/theme1.xml" Id="Reed8372dfa7843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5a5ad68cd64e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d7e1a659d43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c6cffc63c41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cd3b169c140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25d53004142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4d1936f7c4d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268953ab449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ARK-TELLUS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ARK-TELLUS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ARK-TELLUS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ARK-TELLUS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ARK-TELLUS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ARK-TELLUS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AAKER SONDRESEN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ARK-TELLUS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Langgate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3110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69 70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www.ark-tellus.no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996 931 994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ARK-TELLUS AS</a:t>
            </a:r>
          </a:p>
        </p:txBody>
      </p:sp>
    </p:spTree>
  </p:cSld>
  <p:clrMapOvr>
    <a:masterClrMapping xmlns:a="http://schemas.openxmlformats.org/drawingml/2006/main"/>
  </p:clrMapOvr>
</p:sld>
</file>