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258ed0fd384c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562c5732174a80"/>
  </p:sldMasterIdLst>
  <p:sldIdLst>
    <p:sldId xmlns:r="http://schemas.openxmlformats.org/officeDocument/2006/relationships" id="256" r:id="R8a2b1eae4d10467c"/>
    <p:sldId xmlns:r="http://schemas.openxmlformats.org/officeDocument/2006/relationships" id="257" r:id="Rc52538bf857e47d3"/>
    <p:sldId xmlns:r="http://schemas.openxmlformats.org/officeDocument/2006/relationships" id="258" r:id="Rc9c02cc35b464b0e"/>
    <p:sldId xmlns:r="http://schemas.openxmlformats.org/officeDocument/2006/relationships" id="259" r:id="Rb425953f52524f70"/>
    <p:sldId xmlns:r="http://schemas.openxmlformats.org/officeDocument/2006/relationships" id="260" r:id="Rb6f32798c42646c5"/>
    <p:sldId xmlns:r="http://schemas.openxmlformats.org/officeDocument/2006/relationships" id="261" r:id="Rb4f1506d0861460e"/>
    <p:sldId xmlns:r="http://schemas.openxmlformats.org/officeDocument/2006/relationships" id="262" r:id="Re580bf482c364a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562c5732174a80" /><Relationship Type="http://schemas.openxmlformats.org/officeDocument/2006/relationships/slide" Target="/ppt/slides/slide1.xml" Id="R8a2b1eae4d10467c" /><Relationship Type="http://schemas.openxmlformats.org/officeDocument/2006/relationships/slide" Target="/ppt/slides/slide2.xml" Id="Rc52538bf857e47d3" /><Relationship Type="http://schemas.openxmlformats.org/officeDocument/2006/relationships/slide" Target="/ppt/slides/slide3.xml" Id="Rc9c02cc35b464b0e" /><Relationship Type="http://schemas.openxmlformats.org/officeDocument/2006/relationships/slide" Target="/ppt/slides/slide4.xml" Id="Rb425953f52524f70" /><Relationship Type="http://schemas.openxmlformats.org/officeDocument/2006/relationships/slide" Target="/ppt/slides/slide5.xml" Id="Rb6f32798c42646c5" /><Relationship Type="http://schemas.openxmlformats.org/officeDocument/2006/relationships/slide" Target="/ppt/slides/slide6.xml" Id="Rb4f1506d0861460e" /><Relationship Type="http://schemas.openxmlformats.org/officeDocument/2006/relationships/slide" Target="/ppt/slides/slide7.xml" Id="Re580bf482c364a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e9cab46d8746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96b8af2b94417" /><Relationship Type="http://schemas.openxmlformats.org/officeDocument/2006/relationships/theme" Target="/ppt/slideMasters/theme/theme1.xml" Id="R1c1ec924c8174c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c96b8af2b944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6d391adb94d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1c1f3ac4d49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33c2922d642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2901f9fb244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c128a1aa845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1d2c03cf94e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5ed766a8342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PICKLES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PICKLES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PICKLES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PICKLES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PICKLES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PICKLES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4 268 808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−395 288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−436 251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493 565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2 452 034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PICKLES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 ANNA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GRØNVOLD HEIDI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PICKLES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Markveien 56C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mail@pickles.no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www.pickles.no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996 926 907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PICKLES AS</a:t>
            </a:r>
          </a:p>
        </p:txBody>
      </p:sp>
    </p:spTree>
  </p:cSld>
  <p:clrMapOvr>
    <a:masterClrMapping xmlns:a="http://schemas.openxmlformats.org/drawingml/2006/main"/>
  </p:clrMapOvr>
</p:sld>
</file>