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c1b8779e6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696447a844576"/>
  </p:sldMasterIdLst>
  <p:sldIdLst>
    <p:sldId xmlns:r="http://schemas.openxmlformats.org/officeDocument/2006/relationships" id="256" r:id="R4d642693f1a64bbb"/>
    <p:sldId xmlns:r="http://schemas.openxmlformats.org/officeDocument/2006/relationships" id="257" r:id="R7598d00750d94485"/>
    <p:sldId xmlns:r="http://schemas.openxmlformats.org/officeDocument/2006/relationships" id="258" r:id="R64b544e834f64217"/>
    <p:sldId xmlns:r="http://schemas.openxmlformats.org/officeDocument/2006/relationships" id="259" r:id="Rbaa91af930604bf5"/>
    <p:sldId xmlns:r="http://schemas.openxmlformats.org/officeDocument/2006/relationships" id="260" r:id="R0aedfc802bd24fb9"/>
    <p:sldId xmlns:r="http://schemas.openxmlformats.org/officeDocument/2006/relationships" id="261" r:id="R73e6ba3adaed4cfc"/>
    <p:sldId xmlns:r="http://schemas.openxmlformats.org/officeDocument/2006/relationships" id="262" r:id="R170b331bc052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696447a844576" /><Relationship Type="http://schemas.openxmlformats.org/officeDocument/2006/relationships/slide" Target="/ppt/slides/slide1.xml" Id="R4d642693f1a64bbb" /><Relationship Type="http://schemas.openxmlformats.org/officeDocument/2006/relationships/slide" Target="/ppt/slides/slide2.xml" Id="R7598d00750d94485" /><Relationship Type="http://schemas.openxmlformats.org/officeDocument/2006/relationships/slide" Target="/ppt/slides/slide3.xml" Id="R64b544e834f64217" /><Relationship Type="http://schemas.openxmlformats.org/officeDocument/2006/relationships/slide" Target="/ppt/slides/slide4.xml" Id="Rbaa91af930604bf5" /><Relationship Type="http://schemas.openxmlformats.org/officeDocument/2006/relationships/slide" Target="/ppt/slides/slide5.xml" Id="R0aedfc802bd24fb9" /><Relationship Type="http://schemas.openxmlformats.org/officeDocument/2006/relationships/slide" Target="/ppt/slides/slide6.xml" Id="R73e6ba3adaed4cfc" /><Relationship Type="http://schemas.openxmlformats.org/officeDocument/2006/relationships/slide" Target="/ppt/slides/slide7.xml" Id="R170b331bc052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1a2657f7a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0933e51bb430a" /><Relationship Type="http://schemas.openxmlformats.org/officeDocument/2006/relationships/theme" Target="/ppt/slideMasters/theme/theme1.xml" Id="R3a4394318d01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50933e51bb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1f2bba04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7ddec169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2f054b7c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4bbaab14c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abfe06bbd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0944afd104e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5c20f9044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GRALLS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GRALLS EIENDOM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−3 145 464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1 716 782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BETONG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erik@etnebetong.no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996 901 696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GRALLS EIENDOM AS</a:t>
            </a:r>
          </a:p>
        </p:txBody>
      </p:sp>
    </p:spTree>
  </p:cSld>
  <p:clrMapOvr>
    <a:masterClrMapping xmlns:a="http://schemas.openxmlformats.org/drawingml/2006/main"/>
  </p:clrMapOvr>
</p:sld>
</file>