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9c06a87cd840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ea2672328b4a52"/>
  </p:sldMasterIdLst>
  <p:sldIdLst>
    <p:sldId xmlns:r="http://schemas.openxmlformats.org/officeDocument/2006/relationships" id="256" r:id="R7d773cc5149a45b7"/>
    <p:sldId xmlns:r="http://schemas.openxmlformats.org/officeDocument/2006/relationships" id="257" r:id="R4c16d93cbdc8495d"/>
    <p:sldId xmlns:r="http://schemas.openxmlformats.org/officeDocument/2006/relationships" id="258" r:id="R30f84ac5f04e4f7e"/>
    <p:sldId xmlns:r="http://schemas.openxmlformats.org/officeDocument/2006/relationships" id="259" r:id="R78e12b196e9942e0"/>
    <p:sldId xmlns:r="http://schemas.openxmlformats.org/officeDocument/2006/relationships" id="260" r:id="Refedff44a5c440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ea2672328b4a52" /><Relationship Type="http://schemas.openxmlformats.org/officeDocument/2006/relationships/slide" Target="/ppt/slides/slide1.xml" Id="R7d773cc5149a45b7" /><Relationship Type="http://schemas.openxmlformats.org/officeDocument/2006/relationships/slide" Target="/ppt/slides/slide2.xml" Id="R4c16d93cbdc8495d" /><Relationship Type="http://schemas.openxmlformats.org/officeDocument/2006/relationships/slide" Target="/ppt/slides/slide3.xml" Id="R30f84ac5f04e4f7e" /><Relationship Type="http://schemas.openxmlformats.org/officeDocument/2006/relationships/slide" Target="/ppt/slides/slide4.xml" Id="R78e12b196e9942e0" /><Relationship Type="http://schemas.openxmlformats.org/officeDocument/2006/relationships/slide" Target="/ppt/slides/slide5.xml" Id="Refedff44a5c440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d1ff65609443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ce0f2eee14d6a" /><Relationship Type="http://schemas.openxmlformats.org/officeDocument/2006/relationships/theme" Target="/ppt/slideMasters/theme/theme1.xml" Id="R03ef488d2a2e4a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3ce0f2eee14d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f1f9220df4c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8a8e6eca743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f0448629243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9bb11d88748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5913bf48045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ØRA EIENDOM VERDAL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ØRA EIENDOM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 EIENDOM VERDAL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ØRA EIENDOM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ØRA EIENDOM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ØRA EIENDOM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996 901 203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ØRA EIENDOM VERDAL AS</a:t>
            </a:r>
          </a:p>
        </p:txBody>
      </p:sp>
    </p:spTree>
  </p:cSld>
  <p:clrMapOvr>
    <a:masterClrMapping xmlns:a="http://schemas.openxmlformats.org/drawingml/2006/main"/>
  </p:clrMapOvr>
</p:sld>
</file>