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1bf46c42e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7b89c57b04438"/>
  </p:sldMasterIdLst>
  <p:sldIdLst>
    <p:sldId xmlns:r="http://schemas.openxmlformats.org/officeDocument/2006/relationships" id="256" r:id="Rf5301ac10e1741f3"/>
    <p:sldId xmlns:r="http://schemas.openxmlformats.org/officeDocument/2006/relationships" id="257" r:id="Rf10810e9ab074fda"/>
    <p:sldId xmlns:r="http://schemas.openxmlformats.org/officeDocument/2006/relationships" id="258" r:id="R443ef4e82394440f"/>
    <p:sldId xmlns:r="http://schemas.openxmlformats.org/officeDocument/2006/relationships" id="259" r:id="Re4fc3c33fc784f05"/>
    <p:sldId xmlns:r="http://schemas.openxmlformats.org/officeDocument/2006/relationships" id="260" r:id="R4125b515b05844a8"/>
    <p:sldId xmlns:r="http://schemas.openxmlformats.org/officeDocument/2006/relationships" id="261" r:id="Rc1b6bae9a1764d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7b89c57b04438" /><Relationship Type="http://schemas.openxmlformats.org/officeDocument/2006/relationships/slide" Target="/ppt/slides/slide1.xml" Id="Rf5301ac10e1741f3" /><Relationship Type="http://schemas.openxmlformats.org/officeDocument/2006/relationships/slide" Target="/ppt/slides/slide2.xml" Id="Rf10810e9ab074fda" /><Relationship Type="http://schemas.openxmlformats.org/officeDocument/2006/relationships/slide" Target="/ppt/slides/slide3.xml" Id="R443ef4e82394440f" /><Relationship Type="http://schemas.openxmlformats.org/officeDocument/2006/relationships/slide" Target="/ppt/slides/slide4.xml" Id="Re4fc3c33fc784f05" /><Relationship Type="http://schemas.openxmlformats.org/officeDocument/2006/relationships/slide" Target="/ppt/slides/slide5.xml" Id="R4125b515b05844a8" /><Relationship Type="http://schemas.openxmlformats.org/officeDocument/2006/relationships/slide" Target="/ppt/slides/slide6.xml" Id="Rc1b6bae9a1764d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3a79bda70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12f63ad314835" /><Relationship Type="http://schemas.openxmlformats.org/officeDocument/2006/relationships/theme" Target="/ppt/slideMasters/theme/theme1.xml" Id="R3fd7cd0d9dba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12f63ad31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5ed565d6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a74269e7c46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da3908174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a328e16e74f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6b19179946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e00422e1e46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ONECO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INVEST AS  –  77,4 %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OCI MIPCO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FERO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BEKO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SINCERUS AS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GLAKA ONE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996 872 017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ONECO AS</a:t>
            </a:r>
          </a:p>
        </p:txBody>
      </p:sp>
    </p:spTree>
  </p:cSld>
  <p:clrMapOvr>
    <a:masterClrMapping xmlns:a="http://schemas.openxmlformats.org/drawingml/2006/main"/>
  </p:clrMapOvr>
</p:sld>
</file>