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fa5fcd85af40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880ed510cd4772"/>
  </p:sldMasterIdLst>
  <p:sldIdLst>
    <p:sldId xmlns:r="http://schemas.openxmlformats.org/officeDocument/2006/relationships" id="256" r:id="R8b3ad958f3e44f4a"/>
    <p:sldId xmlns:r="http://schemas.openxmlformats.org/officeDocument/2006/relationships" id="257" r:id="Rbd5563f368134bdf"/>
    <p:sldId xmlns:r="http://schemas.openxmlformats.org/officeDocument/2006/relationships" id="258" r:id="Ra5ba1db8aea74d55"/>
    <p:sldId xmlns:r="http://schemas.openxmlformats.org/officeDocument/2006/relationships" id="259" r:id="Rf6c6e1e95ff34ea7"/>
    <p:sldId xmlns:r="http://schemas.openxmlformats.org/officeDocument/2006/relationships" id="260" r:id="Racb7347283984e13"/>
    <p:sldId xmlns:r="http://schemas.openxmlformats.org/officeDocument/2006/relationships" id="261" r:id="Rc06a5f896ba5443a"/>
    <p:sldId xmlns:r="http://schemas.openxmlformats.org/officeDocument/2006/relationships" id="262" r:id="Reed601ede8fd4d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880ed510cd4772" /><Relationship Type="http://schemas.openxmlformats.org/officeDocument/2006/relationships/slide" Target="/ppt/slides/slide1.xml" Id="R8b3ad958f3e44f4a" /><Relationship Type="http://schemas.openxmlformats.org/officeDocument/2006/relationships/slide" Target="/ppt/slides/slide2.xml" Id="Rbd5563f368134bdf" /><Relationship Type="http://schemas.openxmlformats.org/officeDocument/2006/relationships/slide" Target="/ppt/slides/slide3.xml" Id="Ra5ba1db8aea74d55" /><Relationship Type="http://schemas.openxmlformats.org/officeDocument/2006/relationships/slide" Target="/ppt/slides/slide4.xml" Id="Rf6c6e1e95ff34ea7" /><Relationship Type="http://schemas.openxmlformats.org/officeDocument/2006/relationships/slide" Target="/ppt/slides/slide5.xml" Id="Racb7347283984e13" /><Relationship Type="http://schemas.openxmlformats.org/officeDocument/2006/relationships/slide" Target="/ppt/slides/slide6.xml" Id="Rc06a5f896ba5443a" /><Relationship Type="http://schemas.openxmlformats.org/officeDocument/2006/relationships/slide" Target="/ppt/slides/slide7.xml" Id="Reed601ede8fd4d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d3e03e3d0f4b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563d29fc84b1c" /><Relationship Type="http://schemas.openxmlformats.org/officeDocument/2006/relationships/theme" Target="/ppt/slideMasters/theme/theme1.xml" Id="Rf91615de298e41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d563d29fc84b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3c751451d43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0cad7d2174b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0f31da60748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a1382dd6f40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003e66b1e47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20d8c521f40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10335bcd441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SYNSHJELPEMIDLER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SYNSHJELPEMIDLER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SYNSHJELPEMIDLER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SYNSHJELPEMIDLER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SYNSHJELPEMIDLER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SYNSHJELPEMIDLER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32 513 659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2 061 588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1 759 677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14 043 416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17 898 482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SYNSHJELPEMIDLER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 BLINDEFORBUND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SYNSHJELPEMIDLER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4. etasje, Sporveisgata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996 868 656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SYNSHJELPEMIDLER AS</a:t>
            </a:r>
          </a:p>
        </p:txBody>
      </p:sp>
    </p:spTree>
  </p:cSld>
  <p:clrMapOvr>
    <a:masterClrMapping xmlns:a="http://schemas.openxmlformats.org/drawingml/2006/main"/>
  </p:clrMapOvr>
</p:sld>
</file>