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cfe3d2363546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65332131924611"/>
  </p:sldMasterIdLst>
  <p:sldIdLst>
    <p:sldId xmlns:r="http://schemas.openxmlformats.org/officeDocument/2006/relationships" id="256" r:id="Rc62c82756a24468b"/>
    <p:sldId xmlns:r="http://schemas.openxmlformats.org/officeDocument/2006/relationships" id="257" r:id="R74d1ff74b7a64019"/>
    <p:sldId xmlns:r="http://schemas.openxmlformats.org/officeDocument/2006/relationships" id="258" r:id="R7968b2515ae4465c"/>
    <p:sldId xmlns:r="http://schemas.openxmlformats.org/officeDocument/2006/relationships" id="259" r:id="R535ed1475f384eb4"/>
    <p:sldId xmlns:r="http://schemas.openxmlformats.org/officeDocument/2006/relationships" id="260" r:id="Rae7017b563b04e82"/>
    <p:sldId xmlns:r="http://schemas.openxmlformats.org/officeDocument/2006/relationships" id="261" r:id="Rb0be5a030cf94971"/>
    <p:sldId xmlns:r="http://schemas.openxmlformats.org/officeDocument/2006/relationships" id="262" r:id="R5835197a6d0b48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5332131924611" /><Relationship Type="http://schemas.openxmlformats.org/officeDocument/2006/relationships/slide" Target="/ppt/slides/slide1.xml" Id="Rc62c82756a24468b" /><Relationship Type="http://schemas.openxmlformats.org/officeDocument/2006/relationships/slide" Target="/ppt/slides/slide2.xml" Id="R74d1ff74b7a64019" /><Relationship Type="http://schemas.openxmlformats.org/officeDocument/2006/relationships/slide" Target="/ppt/slides/slide3.xml" Id="R7968b2515ae4465c" /><Relationship Type="http://schemas.openxmlformats.org/officeDocument/2006/relationships/slide" Target="/ppt/slides/slide4.xml" Id="R535ed1475f384eb4" /><Relationship Type="http://schemas.openxmlformats.org/officeDocument/2006/relationships/slide" Target="/ppt/slides/slide5.xml" Id="Rae7017b563b04e82" /><Relationship Type="http://schemas.openxmlformats.org/officeDocument/2006/relationships/slide" Target="/ppt/slides/slide6.xml" Id="Rb0be5a030cf94971" /><Relationship Type="http://schemas.openxmlformats.org/officeDocument/2006/relationships/slide" Target="/ppt/slides/slide7.xml" Id="R5835197a6d0b48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04b9efc0844d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fe2ecd7d144ef" /><Relationship Type="http://schemas.openxmlformats.org/officeDocument/2006/relationships/theme" Target="/ppt/slideMasters/theme/theme1.xml" Id="R2ef714dac5d441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dfe2ecd7d144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e13b299b448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550d0902e43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b78ea10684a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6144c13f748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dfd84931344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f6d9a752446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2a31e81e842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CAFÈ &amp; LITT 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CAFÈ &amp; LITT 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CAFÈ &amp; LITT 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CAFÈ &amp; LITT 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CAFÈ &amp; LITT 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CAFÈ &amp; LITT 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2 939 544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−165 190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−385 981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417 364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CAFÈ &amp; LITT 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RAGNHILD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DAGFINN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RIGMOR ELLEN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ELLEN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CAFÈ &amp; LITT 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996 853 705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CAFÈ &amp; LITT TE AS</a:t>
            </a:r>
          </a:p>
        </p:txBody>
      </p:sp>
    </p:spTree>
  </p:cSld>
  <p:clrMapOvr>
    <a:masterClrMapping xmlns:a="http://schemas.openxmlformats.org/drawingml/2006/main"/>
  </p:clrMapOvr>
</p:sld>
</file>