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ec1739b5434a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186428f75640b8"/>
  </p:sldMasterIdLst>
  <p:sldIdLst>
    <p:sldId xmlns:r="http://schemas.openxmlformats.org/officeDocument/2006/relationships" id="256" r:id="Rd44a886e10fc4c29"/>
    <p:sldId xmlns:r="http://schemas.openxmlformats.org/officeDocument/2006/relationships" id="257" r:id="R0b95766fb8014a38"/>
    <p:sldId xmlns:r="http://schemas.openxmlformats.org/officeDocument/2006/relationships" id="258" r:id="R7a33fda9e6d9484a"/>
    <p:sldId xmlns:r="http://schemas.openxmlformats.org/officeDocument/2006/relationships" id="259" r:id="R0df79ad5d1914a61"/>
    <p:sldId xmlns:r="http://schemas.openxmlformats.org/officeDocument/2006/relationships" id="260" r:id="R3b1bfc8e00d94f23"/>
    <p:sldId xmlns:r="http://schemas.openxmlformats.org/officeDocument/2006/relationships" id="261" r:id="R6d6fe8b4d11948d8"/>
    <p:sldId xmlns:r="http://schemas.openxmlformats.org/officeDocument/2006/relationships" id="262" r:id="Rbeb82db5cfe944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186428f75640b8" /><Relationship Type="http://schemas.openxmlformats.org/officeDocument/2006/relationships/slide" Target="/ppt/slides/slide1.xml" Id="Rd44a886e10fc4c29" /><Relationship Type="http://schemas.openxmlformats.org/officeDocument/2006/relationships/slide" Target="/ppt/slides/slide2.xml" Id="R0b95766fb8014a38" /><Relationship Type="http://schemas.openxmlformats.org/officeDocument/2006/relationships/slide" Target="/ppt/slides/slide3.xml" Id="R7a33fda9e6d9484a" /><Relationship Type="http://schemas.openxmlformats.org/officeDocument/2006/relationships/slide" Target="/ppt/slides/slide4.xml" Id="R0df79ad5d1914a61" /><Relationship Type="http://schemas.openxmlformats.org/officeDocument/2006/relationships/slide" Target="/ppt/slides/slide5.xml" Id="R3b1bfc8e00d94f23" /><Relationship Type="http://schemas.openxmlformats.org/officeDocument/2006/relationships/slide" Target="/ppt/slides/slide6.xml" Id="R6d6fe8b4d11948d8" /><Relationship Type="http://schemas.openxmlformats.org/officeDocument/2006/relationships/slide" Target="/ppt/slides/slide7.xml" Id="Rbeb82db5cfe944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2d7cd5aa0541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5aaa342f84953" /><Relationship Type="http://schemas.openxmlformats.org/officeDocument/2006/relationships/theme" Target="/ppt/slideMasters/theme/theme1.xml" Id="Rda443e149b0b40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45aaa342f849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e97831c724d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42ef138b44a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18cd30d8444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fe15b039f47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5a83194bc47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6050a1b3140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fba223ab244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 SKRAASTAD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SKRAASTAD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 SKRAASTAD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SKRAASTAD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SKRAASTAD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SKRAASTAD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310 441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−120 278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722 531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1 096 962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SKRAASTAD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SKRAASTAD MADS KR TISET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SKRAASTAD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Narmovegen 561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84 43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skraastad@hotmail.com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996 844 641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SKRAASTAD AS</a:t>
            </a:r>
          </a:p>
        </p:txBody>
      </p:sp>
    </p:spTree>
  </p:cSld>
  <p:clrMapOvr>
    <a:masterClrMapping xmlns:a="http://schemas.openxmlformats.org/drawingml/2006/main"/>
  </p:clrMapOvr>
</p:sld>
</file>