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e508e4246d40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5239a91de34654"/>
  </p:sldMasterIdLst>
  <p:sldIdLst>
    <p:sldId xmlns:r="http://schemas.openxmlformats.org/officeDocument/2006/relationships" id="256" r:id="R0d051bd823444962"/>
    <p:sldId xmlns:r="http://schemas.openxmlformats.org/officeDocument/2006/relationships" id="257" r:id="Reb429e0a08384825"/>
    <p:sldId xmlns:r="http://schemas.openxmlformats.org/officeDocument/2006/relationships" id="258" r:id="Ra35c3f1f19c342e8"/>
    <p:sldId xmlns:r="http://schemas.openxmlformats.org/officeDocument/2006/relationships" id="259" r:id="Rc7d5f021ea9547fb"/>
    <p:sldId xmlns:r="http://schemas.openxmlformats.org/officeDocument/2006/relationships" id="260" r:id="R9b08fb641d274e49"/>
    <p:sldId xmlns:r="http://schemas.openxmlformats.org/officeDocument/2006/relationships" id="261" r:id="Rd8ab4d9f7174484f"/>
    <p:sldId xmlns:r="http://schemas.openxmlformats.org/officeDocument/2006/relationships" id="262" r:id="R60a8f7fedeba41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5239a91de34654" /><Relationship Type="http://schemas.openxmlformats.org/officeDocument/2006/relationships/slide" Target="/ppt/slides/slide1.xml" Id="R0d051bd823444962" /><Relationship Type="http://schemas.openxmlformats.org/officeDocument/2006/relationships/slide" Target="/ppt/slides/slide2.xml" Id="Reb429e0a08384825" /><Relationship Type="http://schemas.openxmlformats.org/officeDocument/2006/relationships/slide" Target="/ppt/slides/slide3.xml" Id="Ra35c3f1f19c342e8" /><Relationship Type="http://schemas.openxmlformats.org/officeDocument/2006/relationships/slide" Target="/ppt/slides/slide4.xml" Id="Rc7d5f021ea9547fb" /><Relationship Type="http://schemas.openxmlformats.org/officeDocument/2006/relationships/slide" Target="/ppt/slides/slide5.xml" Id="R9b08fb641d274e49" /><Relationship Type="http://schemas.openxmlformats.org/officeDocument/2006/relationships/slide" Target="/ppt/slides/slide6.xml" Id="Rd8ab4d9f7174484f" /><Relationship Type="http://schemas.openxmlformats.org/officeDocument/2006/relationships/slide" Target="/ppt/slides/slide7.xml" Id="R60a8f7fedeba41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deeed87ded49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7b920684143d2" /><Relationship Type="http://schemas.openxmlformats.org/officeDocument/2006/relationships/theme" Target="/ppt/slideMasters/theme/theme1.xml" Id="R968f1989e12e4b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07b920684143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66fd5d6494f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6cdcba8ed44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be3ee235c45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8464cd8934c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ac4365c4e42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d0604112c4e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d803182fa44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POINTON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POINTON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POINTON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POINTON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POINTON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POINTON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680 297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258 390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209 083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148 501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442 783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POINTON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LANGELAND MARTIN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SKAAR LEIF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POINTON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ServiceCompaniet AS, Stanseveien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info@pointon.no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www.pointon.no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996 797 481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POINTON AS</a:t>
            </a:r>
          </a:p>
        </p:txBody>
      </p:sp>
    </p:spTree>
  </p:cSld>
  <p:clrMapOvr>
    <a:masterClrMapping xmlns:a="http://schemas.openxmlformats.org/drawingml/2006/main"/>
  </p:clrMapOvr>
</p:sld>
</file>