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fff3fdda245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280c3de1c4087"/>
  </p:sldMasterIdLst>
  <p:sldIdLst>
    <p:sldId xmlns:r="http://schemas.openxmlformats.org/officeDocument/2006/relationships" id="256" r:id="R9e2c8374d1e24d4d"/>
    <p:sldId xmlns:r="http://schemas.openxmlformats.org/officeDocument/2006/relationships" id="257" r:id="R138c3373f42f43d1"/>
    <p:sldId xmlns:r="http://schemas.openxmlformats.org/officeDocument/2006/relationships" id="258" r:id="R70c16753c7374ac6"/>
    <p:sldId xmlns:r="http://schemas.openxmlformats.org/officeDocument/2006/relationships" id="259" r:id="R74133d7fe8924aec"/>
    <p:sldId xmlns:r="http://schemas.openxmlformats.org/officeDocument/2006/relationships" id="260" r:id="R7b872b6b7dd1414c"/>
    <p:sldId xmlns:r="http://schemas.openxmlformats.org/officeDocument/2006/relationships" id="261" r:id="Rfed8e969f1274b38"/>
    <p:sldId xmlns:r="http://schemas.openxmlformats.org/officeDocument/2006/relationships" id="262" r:id="R808ce4b0ea3b4d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280c3de1c4087" /><Relationship Type="http://schemas.openxmlformats.org/officeDocument/2006/relationships/slide" Target="/ppt/slides/slide1.xml" Id="R9e2c8374d1e24d4d" /><Relationship Type="http://schemas.openxmlformats.org/officeDocument/2006/relationships/slide" Target="/ppt/slides/slide2.xml" Id="R138c3373f42f43d1" /><Relationship Type="http://schemas.openxmlformats.org/officeDocument/2006/relationships/slide" Target="/ppt/slides/slide3.xml" Id="R70c16753c7374ac6" /><Relationship Type="http://schemas.openxmlformats.org/officeDocument/2006/relationships/slide" Target="/ppt/slides/slide4.xml" Id="R74133d7fe8924aec" /><Relationship Type="http://schemas.openxmlformats.org/officeDocument/2006/relationships/slide" Target="/ppt/slides/slide5.xml" Id="R7b872b6b7dd1414c" /><Relationship Type="http://schemas.openxmlformats.org/officeDocument/2006/relationships/slide" Target="/ppt/slides/slide6.xml" Id="Rfed8e969f1274b38" /><Relationship Type="http://schemas.openxmlformats.org/officeDocument/2006/relationships/slide" Target="/ppt/slides/slide7.xml" Id="R808ce4b0ea3b4d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a70cac49f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95825d2f64b12" /><Relationship Type="http://schemas.openxmlformats.org/officeDocument/2006/relationships/theme" Target="/ppt/slideMasters/theme/theme1.xml" Id="Ra5914eb01373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95825d2f6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fed374e0e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d3e956df9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6db25b705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205b0370a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65499380848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0dbbf17d4b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eda1edee45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