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842605d6624e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d57327ae084e7d"/>
  </p:sldMasterIdLst>
  <p:sldIdLst>
    <p:sldId xmlns:r="http://schemas.openxmlformats.org/officeDocument/2006/relationships" id="256" r:id="R121db83a89b4490e"/>
    <p:sldId xmlns:r="http://schemas.openxmlformats.org/officeDocument/2006/relationships" id="257" r:id="R0f42cfe000a8467f"/>
    <p:sldId xmlns:r="http://schemas.openxmlformats.org/officeDocument/2006/relationships" id="258" r:id="Rfb266895c58345e2"/>
    <p:sldId xmlns:r="http://schemas.openxmlformats.org/officeDocument/2006/relationships" id="259" r:id="R3aa39e7f45564696"/>
    <p:sldId xmlns:r="http://schemas.openxmlformats.org/officeDocument/2006/relationships" id="260" r:id="R3e249993c0714dec"/>
    <p:sldId xmlns:r="http://schemas.openxmlformats.org/officeDocument/2006/relationships" id="261" r:id="R7771a259bf014ffa"/>
    <p:sldId xmlns:r="http://schemas.openxmlformats.org/officeDocument/2006/relationships" id="262" r:id="R54b6e1ca8c3e44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d57327ae084e7d" /><Relationship Type="http://schemas.openxmlformats.org/officeDocument/2006/relationships/slide" Target="/ppt/slides/slide1.xml" Id="R121db83a89b4490e" /><Relationship Type="http://schemas.openxmlformats.org/officeDocument/2006/relationships/slide" Target="/ppt/slides/slide2.xml" Id="R0f42cfe000a8467f" /><Relationship Type="http://schemas.openxmlformats.org/officeDocument/2006/relationships/slide" Target="/ppt/slides/slide3.xml" Id="Rfb266895c58345e2" /><Relationship Type="http://schemas.openxmlformats.org/officeDocument/2006/relationships/slide" Target="/ppt/slides/slide4.xml" Id="R3aa39e7f45564696" /><Relationship Type="http://schemas.openxmlformats.org/officeDocument/2006/relationships/slide" Target="/ppt/slides/slide5.xml" Id="R3e249993c0714dec" /><Relationship Type="http://schemas.openxmlformats.org/officeDocument/2006/relationships/slide" Target="/ppt/slides/slide6.xml" Id="R7771a259bf014ffa" /><Relationship Type="http://schemas.openxmlformats.org/officeDocument/2006/relationships/slide" Target="/ppt/slides/slide7.xml" Id="R54b6e1ca8c3e44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40ff1e78d046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89d78c2ba42a4" /><Relationship Type="http://schemas.openxmlformats.org/officeDocument/2006/relationships/theme" Target="/ppt/slideMasters/theme/theme1.xml" Id="Rbeec625d8a7a44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f89d78c2ba42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9e38c369c49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1f2a41a4e4b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a543344f54e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72ec9d50644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06c90bb344c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4959e29284d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51e4524624d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INNOPRO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INNOPRO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167 435 446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21 634 844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−3 737 212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216 352 372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1 462 412 045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AALSTAD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9510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jonashaugen_@hotmail.com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996 776 921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