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f68622d4ec240a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c2762fd02624075"/>
  </p:sldMasterIdLst>
  <p:sldIdLst>
    <p:sldId xmlns:r="http://schemas.openxmlformats.org/officeDocument/2006/relationships" id="256" r:id="R2894a45cd1b54991"/>
    <p:sldId xmlns:r="http://schemas.openxmlformats.org/officeDocument/2006/relationships" id="257" r:id="Rad52915622b940c0"/>
    <p:sldId xmlns:r="http://schemas.openxmlformats.org/officeDocument/2006/relationships" id="258" r:id="R02ceedafacac491f"/>
    <p:sldId xmlns:r="http://schemas.openxmlformats.org/officeDocument/2006/relationships" id="259" r:id="R55a4379b02bc42b4"/>
    <p:sldId xmlns:r="http://schemas.openxmlformats.org/officeDocument/2006/relationships" id="260" r:id="R35e20fbb81374c9f"/>
    <p:sldId xmlns:r="http://schemas.openxmlformats.org/officeDocument/2006/relationships" id="261" r:id="Ra58b771cfa40479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2762fd02624075" /><Relationship Type="http://schemas.openxmlformats.org/officeDocument/2006/relationships/slide" Target="/ppt/slides/slide1.xml" Id="R2894a45cd1b54991" /><Relationship Type="http://schemas.openxmlformats.org/officeDocument/2006/relationships/slide" Target="/ppt/slides/slide2.xml" Id="Rad52915622b940c0" /><Relationship Type="http://schemas.openxmlformats.org/officeDocument/2006/relationships/slide" Target="/ppt/slides/slide3.xml" Id="R02ceedafacac491f" /><Relationship Type="http://schemas.openxmlformats.org/officeDocument/2006/relationships/slide" Target="/ppt/slides/slide4.xml" Id="R55a4379b02bc42b4" /><Relationship Type="http://schemas.openxmlformats.org/officeDocument/2006/relationships/slide" Target="/ppt/slides/slide5.xml" Id="R35e20fbb81374c9f" /><Relationship Type="http://schemas.openxmlformats.org/officeDocument/2006/relationships/slide" Target="/ppt/slides/slide6.xml" Id="Ra58b771cfa40479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e36f1a94824c8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f4b4d473c14a92" /><Relationship Type="http://schemas.openxmlformats.org/officeDocument/2006/relationships/theme" Target="/ppt/slideMasters/theme/theme1.xml" Id="Rde4d99ed058c4d8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9f4b4d473c14a9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d47828ff854ae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7cdf8df75b462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a066ed27124df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d260ec90b341d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4bb2fca59847b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a088157fd24f7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INNOPRO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INNOPRO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INNOPRO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INNOPRO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INNOPRO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INNOPRO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Løkkeveien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9510 Alta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jonashaugen_@hotmail.com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996 776 921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INNOPRO AS</a:t>
            </a:r>
          </a:p>
        </p:txBody>
      </p:sp>
    </p:spTree>
  </p:cSld>
  <p:clrMapOvr>
    <a:masterClrMapping xmlns:a="http://schemas.openxmlformats.org/drawingml/2006/main"/>
  </p:clrMapOvr>
</p:sld>
</file>