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76e26b8dd14f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e0f20d33064ac5"/>
  </p:sldMasterIdLst>
  <p:sldIdLst>
    <p:sldId xmlns:r="http://schemas.openxmlformats.org/officeDocument/2006/relationships" id="256" r:id="R86b45f1261f841ff"/>
    <p:sldId xmlns:r="http://schemas.openxmlformats.org/officeDocument/2006/relationships" id="257" r:id="R0e7ac75f1ab84173"/>
    <p:sldId xmlns:r="http://schemas.openxmlformats.org/officeDocument/2006/relationships" id="258" r:id="R3279e9cbd34e48c7"/>
    <p:sldId xmlns:r="http://schemas.openxmlformats.org/officeDocument/2006/relationships" id="259" r:id="Rfef6b1edf21e4e54"/>
    <p:sldId xmlns:r="http://schemas.openxmlformats.org/officeDocument/2006/relationships" id="260" r:id="Rbb119d6eb5b54d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0f20d33064ac5" /><Relationship Type="http://schemas.openxmlformats.org/officeDocument/2006/relationships/slide" Target="/ppt/slides/slide1.xml" Id="R86b45f1261f841ff" /><Relationship Type="http://schemas.openxmlformats.org/officeDocument/2006/relationships/slide" Target="/ppt/slides/slide2.xml" Id="R0e7ac75f1ab84173" /><Relationship Type="http://schemas.openxmlformats.org/officeDocument/2006/relationships/slide" Target="/ppt/slides/slide3.xml" Id="R3279e9cbd34e48c7" /><Relationship Type="http://schemas.openxmlformats.org/officeDocument/2006/relationships/slide" Target="/ppt/slides/slide4.xml" Id="Rfef6b1edf21e4e54" /><Relationship Type="http://schemas.openxmlformats.org/officeDocument/2006/relationships/slide" Target="/ppt/slides/slide5.xml" Id="Rbb119d6eb5b54d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c6d27fcfc442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d37bac6474c23" /><Relationship Type="http://schemas.openxmlformats.org/officeDocument/2006/relationships/theme" Target="/ppt/slideMasters/theme/theme1.xml" Id="Rf97b6c37c32945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4d37bac6474c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f8dbcfeb64f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06b86362349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88994e47e4c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461f32fbd4c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7fa1884f343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BETONGREHABILITERING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BETONGREHABILITERING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BETONGREHABILITERING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BETONGREHABILITERING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BETONGREHABILITERING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BETONGREHABILITERING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996 776 352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BETONGREHABILITERING AS</a:t>
            </a:r>
          </a:p>
        </p:txBody>
      </p:sp>
    </p:spTree>
  </p:cSld>
  <p:clrMapOvr>
    <a:masterClrMapping xmlns:a="http://schemas.openxmlformats.org/drawingml/2006/main"/>
  </p:clrMapOvr>
</p:sld>
</file>