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6d866c4b63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6f4a89f08e4ea2"/>
  </p:sldMasterIdLst>
  <p:sldIdLst>
    <p:sldId xmlns:r="http://schemas.openxmlformats.org/officeDocument/2006/relationships" id="256" r:id="R8051235014c749db"/>
    <p:sldId xmlns:r="http://schemas.openxmlformats.org/officeDocument/2006/relationships" id="257" r:id="R4b0b22e48e4240a4"/>
    <p:sldId xmlns:r="http://schemas.openxmlformats.org/officeDocument/2006/relationships" id="258" r:id="Rf7eb0c47c164416b"/>
    <p:sldId xmlns:r="http://schemas.openxmlformats.org/officeDocument/2006/relationships" id="259" r:id="R120047d978a24fe1"/>
    <p:sldId xmlns:r="http://schemas.openxmlformats.org/officeDocument/2006/relationships" id="260" r:id="Ra34f33c336754136"/>
    <p:sldId xmlns:r="http://schemas.openxmlformats.org/officeDocument/2006/relationships" id="261" r:id="R5f38439ffa044ba1"/>
    <p:sldId xmlns:r="http://schemas.openxmlformats.org/officeDocument/2006/relationships" id="262" r:id="Rc00d43b9864d41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6f4a89f08e4ea2" /><Relationship Type="http://schemas.openxmlformats.org/officeDocument/2006/relationships/slide" Target="/ppt/slides/slide1.xml" Id="R8051235014c749db" /><Relationship Type="http://schemas.openxmlformats.org/officeDocument/2006/relationships/slide" Target="/ppt/slides/slide2.xml" Id="R4b0b22e48e4240a4" /><Relationship Type="http://schemas.openxmlformats.org/officeDocument/2006/relationships/slide" Target="/ppt/slides/slide3.xml" Id="Rf7eb0c47c164416b" /><Relationship Type="http://schemas.openxmlformats.org/officeDocument/2006/relationships/slide" Target="/ppt/slides/slide4.xml" Id="R120047d978a24fe1" /><Relationship Type="http://schemas.openxmlformats.org/officeDocument/2006/relationships/slide" Target="/ppt/slides/slide5.xml" Id="Ra34f33c336754136" /><Relationship Type="http://schemas.openxmlformats.org/officeDocument/2006/relationships/slide" Target="/ppt/slides/slide6.xml" Id="R5f38439ffa044ba1" /><Relationship Type="http://schemas.openxmlformats.org/officeDocument/2006/relationships/slide" Target="/ppt/slides/slide7.xml" Id="Rc00d43b9864d41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202625b1c8423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8246a29fc4b90" /><Relationship Type="http://schemas.openxmlformats.org/officeDocument/2006/relationships/theme" Target="/ppt/slideMasters/theme/theme1.xml" Id="R98bc7729556542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98246a29fc4b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4725a67a74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a375cfc4b0489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f1c90c5f648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48fe35f3945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96ab3b17c340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2efef7a1a4ab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04d583d1c4459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FJELLGUTTA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FJELLGUTTA AS ble etablert [år] og holder til i Trysil.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20 065 584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622 243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451 133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1 963 233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4 783 537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LUNDE HÅVARD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KJEVERUD ROGER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MELKER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TM SPORT AS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65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2420 Trysil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996 760 421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FJELLGUTTA AS</a:t>
            </a:r>
          </a:p>
        </p:txBody>
      </p:sp>
    </p:spTree>
  </p:cSld>
  <p:clrMapOvr>
    <a:masterClrMapping xmlns:a="http://schemas.openxmlformats.org/drawingml/2006/main"/>
  </p:clrMapOvr>
</p:sld>
</file>