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42acd0c4eb49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5db84849464424"/>
  </p:sldMasterIdLst>
  <p:sldIdLst>
    <p:sldId xmlns:r="http://schemas.openxmlformats.org/officeDocument/2006/relationships" id="256" r:id="R4ddbf260634d4aab"/>
    <p:sldId xmlns:r="http://schemas.openxmlformats.org/officeDocument/2006/relationships" id="257" r:id="Rbdefd9ae41004367"/>
    <p:sldId xmlns:r="http://schemas.openxmlformats.org/officeDocument/2006/relationships" id="258" r:id="R95e9400af7aa480d"/>
    <p:sldId xmlns:r="http://schemas.openxmlformats.org/officeDocument/2006/relationships" id="259" r:id="Rba35b9d693c9493c"/>
    <p:sldId xmlns:r="http://schemas.openxmlformats.org/officeDocument/2006/relationships" id="260" r:id="R5e739985951b4658"/>
    <p:sldId xmlns:r="http://schemas.openxmlformats.org/officeDocument/2006/relationships" id="261" r:id="R2da5883c1bff41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db84849464424" /><Relationship Type="http://schemas.openxmlformats.org/officeDocument/2006/relationships/slide" Target="/ppt/slides/slide1.xml" Id="R4ddbf260634d4aab" /><Relationship Type="http://schemas.openxmlformats.org/officeDocument/2006/relationships/slide" Target="/ppt/slides/slide2.xml" Id="Rbdefd9ae41004367" /><Relationship Type="http://schemas.openxmlformats.org/officeDocument/2006/relationships/slide" Target="/ppt/slides/slide3.xml" Id="R95e9400af7aa480d" /><Relationship Type="http://schemas.openxmlformats.org/officeDocument/2006/relationships/slide" Target="/ppt/slides/slide4.xml" Id="Rba35b9d693c9493c" /><Relationship Type="http://schemas.openxmlformats.org/officeDocument/2006/relationships/slide" Target="/ppt/slides/slide5.xml" Id="R5e739985951b4658" /><Relationship Type="http://schemas.openxmlformats.org/officeDocument/2006/relationships/slide" Target="/ppt/slides/slide6.xml" Id="R2da5883c1bff41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ae1c599e242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0805d5c5a42aa" /><Relationship Type="http://schemas.openxmlformats.org/officeDocument/2006/relationships/theme" Target="/ppt/slideMasters/theme/theme1.xml" Id="Rfa7a4a9c5c044c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40805d5c5a42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204c221e847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7e1ef9f064c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beb1f3c164f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79823652047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64d3470be40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a82f1cc4f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