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da6687690fb4b4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987ae5336304414"/>
  </p:sldMasterIdLst>
  <p:sldIdLst>
    <p:sldId xmlns:r="http://schemas.openxmlformats.org/officeDocument/2006/relationships" id="256" r:id="R1ac140d7b70a4c0a"/>
    <p:sldId xmlns:r="http://schemas.openxmlformats.org/officeDocument/2006/relationships" id="257" r:id="Rc2dc3986bbd74473"/>
    <p:sldId xmlns:r="http://schemas.openxmlformats.org/officeDocument/2006/relationships" id="258" r:id="R29a22e29b7344c54"/>
    <p:sldId xmlns:r="http://schemas.openxmlformats.org/officeDocument/2006/relationships" id="259" r:id="R9045fb9369444361"/>
    <p:sldId xmlns:r="http://schemas.openxmlformats.org/officeDocument/2006/relationships" id="260" r:id="R4d82341e98ad428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87ae5336304414" /><Relationship Type="http://schemas.openxmlformats.org/officeDocument/2006/relationships/slide" Target="/ppt/slides/slide1.xml" Id="R1ac140d7b70a4c0a" /><Relationship Type="http://schemas.openxmlformats.org/officeDocument/2006/relationships/slide" Target="/ppt/slides/slide2.xml" Id="Rc2dc3986bbd74473" /><Relationship Type="http://schemas.openxmlformats.org/officeDocument/2006/relationships/slide" Target="/ppt/slides/slide3.xml" Id="R29a22e29b7344c54" /><Relationship Type="http://schemas.openxmlformats.org/officeDocument/2006/relationships/slide" Target="/ppt/slides/slide4.xml" Id="R9045fb9369444361" /><Relationship Type="http://schemas.openxmlformats.org/officeDocument/2006/relationships/slide" Target="/ppt/slides/slide5.xml" Id="R4d82341e98ad428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656a3464f64bb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ec9d8bde7d4d19" /><Relationship Type="http://schemas.openxmlformats.org/officeDocument/2006/relationships/theme" Target="/ppt/slideMasters/theme/theme1.xml" Id="R0bb4e637dc804ef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6ec9d8bde7d4d1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c08c24004c466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8f1866cd9743a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e2b9029eea4a2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3d6ee7c012446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438226e3e7449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FJORDVEIEN 96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FJORDVEIEN 96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FJORDVEIEN 96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FJORDVEIEN 96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FJORDVEIEN 96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FJORDVEIEN 96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996 759 334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FJORDVEIEN 96 AS</a:t>
            </a:r>
          </a:p>
        </p:txBody>
      </p:sp>
    </p:spTree>
  </p:cSld>
  <p:clrMapOvr>
    <a:masterClrMapping xmlns:a="http://schemas.openxmlformats.org/drawingml/2006/main"/>
  </p:clrMapOvr>
</p:sld>
</file>