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eb645b257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27cc11621414b"/>
  </p:sldMasterIdLst>
  <p:sldIdLst>
    <p:sldId xmlns:r="http://schemas.openxmlformats.org/officeDocument/2006/relationships" id="256" r:id="Rcd5af31566c84d29"/>
    <p:sldId xmlns:r="http://schemas.openxmlformats.org/officeDocument/2006/relationships" id="257" r:id="Rfa44f2febbee44ca"/>
    <p:sldId xmlns:r="http://schemas.openxmlformats.org/officeDocument/2006/relationships" id="258" r:id="R130c217a470f485d"/>
    <p:sldId xmlns:r="http://schemas.openxmlformats.org/officeDocument/2006/relationships" id="259" r:id="R5aa1f8093cf24fda"/>
    <p:sldId xmlns:r="http://schemas.openxmlformats.org/officeDocument/2006/relationships" id="260" r:id="R93cbec5b56984aca"/>
    <p:sldId xmlns:r="http://schemas.openxmlformats.org/officeDocument/2006/relationships" id="261" r:id="Rc5c69411f74a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27cc11621414b" /><Relationship Type="http://schemas.openxmlformats.org/officeDocument/2006/relationships/slide" Target="/ppt/slides/slide1.xml" Id="Rcd5af31566c84d29" /><Relationship Type="http://schemas.openxmlformats.org/officeDocument/2006/relationships/slide" Target="/ppt/slides/slide2.xml" Id="Rfa44f2febbee44ca" /><Relationship Type="http://schemas.openxmlformats.org/officeDocument/2006/relationships/slide" Target="/ppt/slides/slide3.xml" Id="R130c217a470f485d" /><Relationship Type="http://schemas.openxmlformats.org/officeDocument/2006/relationships/slide" Target="/ppt/slides/slide4.xml" Id="R5aa1f8093cf24fda" /><Relationship Type="http://schemas.openxmlformats.org/officeDocument/2006/relationships/slide" Target="/ppt/slides/slide5.xml" Id="R93cbec5b56984aca" /><Relationship Type="http://schemas.openxmlformats.org/officeDocument/2006/relationships/slide" Target="/ppt/slides/slide6.xml" Id="Rc5c69411f74a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b9416e6a6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4f13aecd46fe" /><Relationship Type="http://schemas.openxmlformats.org/officeDocument/2006/relationships/theme" Target="/ppt/slideMasters/theme/theme1.xml" Id="Rc136ddc2062b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834f13aecd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b4ea0ee645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8c8c4ae75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da4c9ca43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e35866bde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6223f5100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f7c0e48942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NORLED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NORLED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661 479 232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661 782 781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996 745 929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NORLED HOLDING AS</a:t>
            </a:r>
          </a:p>
        </p:txBody>
      </p:sp>
    </p:spTree>
  </p:cSld>
  <p:clrMapOvr>
    <a:masterClrMapping xmlns:a="http://schemas.openxmlformats.org/drawingml/2006/main"/>
  </p:clrMapOvr>
</p:sld>
</file>