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ddc4becf8142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7573f3239b4501"/>
  </p:sldMasterIdLst>
  <p:sldIdLst>
    <p:sldId xmlns:r="http://schemas.openxmlformats.org/officeDocument/2006/relationships" id="256" r:id="R3dc9752f64974867"/>
    <p:sldId xmlns:r="http://schemas.openxmlformats.org/officeDocument/2006/relationships" id="257" r:id="Rfc37f9ffb79e4e04"/>
    <p:sldId xmlns:r="http://schemas.openxmlformats.org/officeDocument/2006/relationships" id="258" r:id="Rc1779721cbab4957"/>
    <p:sldId xmlns:r="http://schemas.openxmlformats.org/officeDocument/2006/relationships" id="259" r:id="R1eda72ac21384e53"/>
    <p:sldId xmlns:r="http://schemas.openxmlformats.org/officeDocument/2006/relationships" id="260" r:id="Rded05d0935e14c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7573f3239b4501" /><Relationship Type="http://schemas.openxmlformats.org/officeDocument/2006/relationships/slide" Target="/ppt/slides/slide1.xml" Id="R3dc9752f64974867" /><Relationship Type="http://schemas.openxmlformats.org/officeDocument/2006/relationships/slide" Target="/ppt/slides/slide2.xml" Id="Rfc37f9ffb79e4e04" /><Relationship Type="http://schemas.openxmlformats.org/officeDocument/2006/relationships/slide" Target="/ppt/slides/slide3.xml" Id="Rc1779721cbab4957" /><Relationship Type="http://schemas.openxmlformats.org/officeDocument/2006/relationships/slide" Target="/ppt/slides/slide4.xml" Id="R1eda72ac21384e53" /><Relationship Type="http://schemas.openxmlformats.org/officeDocument/2006/relationships/slide" Target="/ppt/slides/slide5.xml" Id="Rded05d0935e14c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ab61987eb346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f4fa4bbd344e2" /><Relationship Type="http://schemas.openxmlformats.org/officeDocument/2006/relationships/theme" Target="/ppt/slideMasters/theme/theme1.xml" Id="R9f84c78b498544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1f4fa4bbd344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f3ea07a5a46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05c9168af48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a904988a246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8a7828de84c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8b197fd604b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TORDENSKIOLDS GATE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TORDENSKIOLDS GATE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4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TORDENSKIOLDS GATE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TORDENSKIOLDS GATE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TORDENSKIOLDS GATE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996 741 990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TORDENSKIOLDS GATE 4 AS</a:t>
            </a:r>
          </a:p>
        </p:txBody>
      </p:sp>
    </p:spTree>
  </p:cSld>
  <p:clrMapOvr>
    <a:masterClrMapping xmlns:a="http://schemas.openxmlformats.org/drawingml/2006/main"/>
  </p:clrMapOvr>
</p:sld>
</file>