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db2da75e8c49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95e60d041e42e4"/>
  </p:sldMasterIdLst>
  <p:sldIdLst>
    <p:sldId xmlns:r="http://schemas.openxmlformats.org/officeDocument/2006/relationships" id="256" r:id="R8d9113265e694eb1"/>
    <p:sldId xmlns:r="http://schemas.openxmlformats.org/officeDocument/2006/relationships" id="257" r:id="R9bbc2a02b3af4b9f"/>
    <p:sldId xmlns:r="http://schemas.openxmlformats.org/officeDocument/2006/relationships" id="258" r:id="R339f267cd00f4253"/>
    <p:sldId xmlns:r="http://schemas.openxmlformats.org/officeDocument/2006/relationships" id="259" r:id="Rb834e3108cd144bf"/>
    <p:sldId xmlns:r="http://schemas.openxmlformats.org/officeDocument/2006/relationships" id="260" r:id="R12ba9c422c714df3"/>
    <p:sldId xmlns:r="http://schemas.openxmlformats.org/officeDocument/2006/relationships" id="261" r:id="R86466312575a4c57"/>
    <p:sldId xmlns:r="http://schemas.openxmlformats.org/officeDocument/2006/relationships" id="262" r:id="R408906fb866649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95e60d041e42e4" /><Relationship Type="http://schemas.openxmlformats.org/officeDocument/2006/relationships/slide" Target="/ppt/slides/slide1.xml" Id="R8d9113265e694eb1" /><Relationship Type="http://schemas.openxmlformats.org/officeDocument/2006/relationships/slide" Target="/ppt/slides/slide2.xml" Id="R9bbc2a02b3af4b9f" /><Relationship Type="http://schemas.openxmlformats.org/officeDocument/2006/relationships/slide" Target="/ppt/slides/slide3.xml" Id="R339f267cd00f4253" /><Relationship Type="http://schemas.openxmlformats.org/officeDocument/2006/relationships/slide" Target="/ppt/slides/slide4.xml" Id="Rb834e3108cd144bf" /><Relationship Type="http://schemas.openxmlformats.org/officeDocument/2006/relationships/slide" Target="/ppt/slides/slide5.xml" Id="R12ba9c422c714df3" /><Relationship Type="http://schemas.openxmlformats.org/officeDocument/2006/relationships/slide" Target="/ppt/slides/slide6.xml" Id="R86466312575a4c57" /><Relationship Type="http://schemas.openxmlformats.org/officeDocument/2006/relationships/slide" Target="/ppt/slides/slide7.xml" Id="R408906fb866649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b072b45ba341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1637645614e95" /><Relationship Type="http://schemas.openxmlformats.org/officeDocument/2006/relationships/theme" Target="/ppt/slideMasters/theme/theme1.xml" Id="Rbbc4585ba7c94e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41637645614e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52c3f80764f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c7b87e9c240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63fe7d95b48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18836413949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852593cf7d4f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a0fd8e5184d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e11b81ad244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HR 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HR VISJON AS ble etablert [år] og holder til i Eidsvågneset.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232 169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ELISABETH HOFF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HOFF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Randi Hoff, Eidsvågveien 88B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5101 Eidsvågneset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post@hrvisjon.no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www.hrvisjon.no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996 721 132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HR VISJON AS</a:t>
            </a:r>
          </a:p>
        </p:txBody>
      </p:sp>
    </p:spTree>
  </p:cSld>
  <p:clrMapOvr>
    <a:masterClrMapping xmlns:a="http://schemas.openxmlformats.org/drawingml/2006/main"/>
  </p:clrMapOvr>
</p:sld>
</file>