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080b4fb27d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ac495c27b4123"/>
  </p:sldMasterIdLst>
  <p:sldIdLst>
    <p:sldId xmlns:r="http://schemas.openxmlformats.org/officeDocument/2006/relationships" id="256" r:id="Rb13d3e3ddd394748"/>
    <p:sldId xmlns:r="http://schemas.openxmlformats.org/officeDocument/2006/relationships" id="257" r:id="R77423318f68340bb"/>
    <p:sldId xmlns:r="http://schemas.openxmlformats.org/officeDocument/2006/relationships" id="258" r:id="R863067a2377e4390"/>
    <p:sldId xmlns:r="http://schemas.openxmlformats.org/officeDocument/2006/relationships" id="259" r:id="R7e81e7d85867486c"/>
    <p:sldId xmlns:r="http://schemas.openxmlformats.org/officeDocument/2006/relationships" id="260" r:id="Rb9649751adcf4025"/>
    <p:sldId xmlns:r="http://schemas.openxmlformats.org/officeDocument/2006/relationships" id="261" r:id="R0b4baf8b2dbb411e"/>
    <p:sldId xmlns:r="http://schemas.openxmlformats.org/officeDocument/2006/relationships" id="262" r:id="Rbfb1e65c7b99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ac495c27b4123" /><Relationship Type="http://schemas.openxmlformats.org/officeDocument/2006/relationships/slide" Target="/ppt/slides/slide1.xml" Id="Rb13d3e3ddd394748" /><Relationship Type="http://schemas.openxmlformats.org/officeDocument/2006/relationships/slide" Target="/ppt/slides/slide2.xml" Id="R77423318f68340bb" /><Relationship Type="http://schemas.openxmlformats.org/officeDocument/2006/relationships/slide" Target="/ppt/slides/slide3.xml" Id="R863067a2377e4390" /><Relationship Type="http://schemas.openxmlformats.org/officeDocument/2006/relationships/slide" Target="/ppt/slides/slide4.xml" Id="R7e81e7d85867486c" /><Relationship Type="http://schemas.openxmlformats.org/officeDocument/2006/relationships/slide" Target="/ppt/slides/slide5.xml" Id="Rb9649751adcf4025" /><Relationship Type="http://schemas.openxmlformats.org/officeDocument/2006/relationships/slide" Target="/ppt/slides/slide6.xml" Id="R0b4baf8b2dbb411e" /><Relationship Type="http://schemas.openxmlformats.org/officeDocument/2006/relationships/slide" Target="/ppt/slides/slide7.xml" Id="Rbfb1e65c7b99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b3030d9fc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40e6e20ed4742" /><Relationship Type="http://schemas.openxmlformats.org/officeDocument/2006/relationships/theme" Target="/ppt/slideMasters/theme/theme1.xml" Id="Re1a938fa919447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40e6e20ed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3ff9471b3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98811f11849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a8d94e8c9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60ab4d750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9862af38c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1218b6ade47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a2f2a3271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1 035 106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5 805 590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5 834 334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OLAV INGOLF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Gladvollveien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996 714 721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 CONSULTING AS</a:t>
            </a:r>
          </a:p>
        </p:txBody>
      </p:sp>
    </p:spTree>
  </p:cSld>
  <p:clrMapOvr>
    <a:masterClrMapping xmlns:a="http://schemas.openxmlformats.org/drawingml/2006/main"/>
  </p:clrMapOvr>
</p:sld>
</file>