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2eafa16e2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517d21bbb43bf"/>
  </p:sldMasterIdLst>
  <p:sldIdLst>
    <p:sldId xmlns:r="http://schemas.openxmlformats.org/officeDocument/2006/relationships" id="256" r:id="Rad199b1071a04d6e"/>
    <p:sldId xmlns:r="http://schemas.openxmlformats.org/officeDocument/2006/relationships" id="257" r:id="R3759b54536704e56"/>
    <p:sldId xmlns:r="http://schemas.openxmlformats.org/officeDocument/2006/relationships" id="258" r:id="R1ddd04d54cce41db"/>
    <p:sldId xmlns:r="http://schemas.openxmlformats.org/officeDocument/2006/relationships" id="259" r:id="R8c48aa8f6d5b4787"/>
    <p:sldId xmlns:r="http://schemas.openxmlformats.org/officeDocument/2006/relationships" id="260" r:id="Rae7214d0bdf64aee"/>
    <p:sldId xmlns:r="http://schemas.openxmlformats.org/officeDocument/2006/relationships" id="261" r:id="R247514288de84401"/>
    <p:sldId xmlns:r="http://schemas.openxmlformats.org/officeDocument/2006/relationships" id="262" r:id="Rc9b213e11c56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517d21bbb43bf" /><Relationship Type="http://schemas.openxmlformats.org/officeDocument/2006/relationships/slide" Target="/ppt/slides/slide1.xml" Id="Rad199b1071a04d6e" /><Relationship Type="http://schemas.openxmlformats.org/officeDocument/2006/relationships/slide" Target="/ppt/slides/slide2.xml" Id="R3759b54536704e56" /><Relationship Type="http://schemas.openxmlformats.org/officeDocument/2006/relationships/slide" Target="/ppt/slides/slide3.xml" Id="R1ddd04d54cce41db" /><Relationship Type="http://schemas.openxmlformats.org/officeDocument/2006/relationships/slide" Target="/ppt/slides/slide4.xml" Id="R8c48aa8f6d5b4787" /><Relationship Type="http://schemas.openxmlformats.org/officeDocument/2006/relationships/slide" Target="/ppt/slides/slide5.xml" Id="Rae7214d0bdf64aee" /><Relationship Type="http://schemas.openxmlformats.org/officeDocument/2006/relationships/slide" Target="/ppt/slides/slide6.xml" Id="R247514288de84401" /><Relationship Type="http://schemas.openxmlformats.org/officeDocument/2006/relationships/slide" Target="/ppt/slides/slide7.xml" Id="Rc9b213e11c56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312f6cdc1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7289444934d2c" /><Relationship Type="http://schemas.openxmlformats.org/officeDocument/2006/relationships/theme" Target="/ppt/slideMasters/theme/theme1.xml" Id="Rbc30c57b2762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7289444934d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ce935cef7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a5efff946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b7edb016e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037bc0ae8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c34cb21249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19880cee14f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1634695e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BLIKK &amp;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BLIKK &amp; VENTILASJON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5 335 312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−579 646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1 046 211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233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996 709 507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BLIKK &amp; VENTILASJON AS</a:t>
            </a:r>
          </a:p>
        </p:txBody>
      </p:sp>
    </p:spTree>
  </p:cSld>
  <p:clrMapOvr>
    <a:masterClrMapping xmlns:a="http://schemas.openxmlformats.org/drawingml/2006/main"/>
  </p:clrMapOvr>
</p:sld>
</file>